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media/image1.jpeg" ContentType="image/jpeg"/>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Lst>
  <p:sldSz cx="12192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Arial"/>
      </a:defRPr>
    </a:lvl1pPr>
    <a:lvl2pPr marL="0" marR="0" indent="4572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Arial"/>
      </a:defRPr>
    </a:lvl2pPr>
    <a:lvl3pPr marL="0" marR="0" indent="9144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Arial"/>
      </a:defRPr>
    </a:lvl3pPr>
    <a:lvl4pPr marL="0" marR="0" indent="13716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Arial"/>
      </a:defRPr>
    </a:lvl4pPr>
    <a:lvl5pPr marL="0" marR="0" indent="18288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Arial"/>
      </a:defRPr>
    </a:lvl5pPr>
    <a:lvl6pPr marL="0" marR="0" indent="22860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Arial"/>
      </a:defRPr>
    </a:lvl6pPr>
    <a:lvl7pPr marL="0" marR="0" indent="27432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Arial"/>
      </a:defRPr>
    </a:lvl7pPr>
    <a:lvl8pPr marL="0" marR="0" indent="32004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Arial"/>
      </a:defRPr>
    </a:lvl8pPr>
    <a:lvl9pPr marL="0" marR="0" indent="36576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Arial"/>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2CDE9"/>
          </a:solidFill>
        </a:fill>
      </a:tcStyle>
    </a:wholeTbl>
    <a:band2H>
      <a:tcTxStyle b="def" i="def"/>
      <a:tcStyle>
        <a:tcBdr/>
        <a:fill>
          <a:solidFill>
            <a:srgbClr val="F1E8F4"/>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EE4DD"/>
          </a:solidFill>
        </a:fill>
      </a:tcStyle>
    </a:wholeTbl>
    <a:band2H>
      <a:tcTxStyle b="def" i="def"/>
      <a:tcStyle>
        <a:tcBdr/>
        <a:fill>
          <a:solidFill>
            <a:srgbClr val="E8F2EF"/>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4CFCE"/>
          </a:solidFill>
        </a:fill>
      </a:tcStyle>
    </a:wholeTbl>
    <a:band2H>
      <a:tcTxStyle b="def" i="def"/>
      <a:tcStyle>
        <a:tcBdr/>
        <a:fill>
          <a:solidFill>
            <a:srgbClr val="FAE9E8"/>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b="def" i="def"/>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b="def" i="def"/>
      <a:tcStyle>
        <a:tcBdr/>
        <a:fill>
          <a:solidFill>
            <a:srgbClr val="E6E6E6"/>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b="def" i="def"/>
      <a:tcStyle>
        <a:tcBdr/>
        <a:fill>
          <a:solidFill>
            <a:srgbClr val="FFFFFF"/>
          </a:solidFill>
        </a:fill>
      </a:tcStyle>
    </a:band2H>
    <a:firstCol>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246" name="Shape 246"/>
          <p:cNvSpPr/>
          <p:nvPr>
            <p:ph type="sldImg"/>
          </p:nvPr>
        </p:nvSpPr>
        <p:spPr>
          <a:xfrm>
            <a:off x="1143000" y="685800"/>
            <a:ext cx="4572000" cy="3429000"/>
          </a:xfrm>
          <a:prstGeom prst="rect">
            <a:avLst/>
          </a:prstGeom>
        </p:spPr>
        <p:txBody>
          <a:bodyPr/>
          <a:lstStyle/>
          <a:p>
            <a:pPr/>
          </a:p>
        </p:txBody>
      </p:sp>
      <p:sp>
        <p:nvSpPr>
          <p:cNvPr id="247" name="Shape 247"/>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latinLnBrk="0">
      <a:defRPr sz="1200">
        <a:latin typeface="+mj-lt"/>
        <a:ea typeface="+mj-ea"/>
        <a:cs typeface="+mj-cs"/>
        <a:sym typeface="Arial"/>
      </a:defRPr>
    </a:lvl1pPr>
    <a:lvl2pPr indent="228600" latinLnBrk="0">
      <a:defRPr sz="1200">
        <a:latin typeface="+mj-lt"/>
        <a:ea typeface="+mj-ea"/>
        <a:cs typeface="+mj-cs"/>
        <a:sym typeface="Arial"/>
      </a:defRPr>
    </a:lvl2pPr>
    <a:lvl3pPr indent="457200" latinLnBrk="0">
      <a:defRPr sz="1200">
        <a:latin typeface="+mj-lt"/>
        <a:ea typeface="+mj-ea"/>
        <a:cs typeface="+mj-cs"/>
        <a:sym typeface="Arial"/>
      </a:defRPr>
    </a:lvl3pPr>
    <a:lvl4pPr indent="685800" latinLnBrk="0">
      <a:defRPr sz="1200">
        <a:latin typeface="+mj-lt"/>
        <a:ea typeface="+mj-ea"/>
        <a:cs typeface="+mj-cs"/>
        <a:sym typeface="Arial"/>
      </a:defRPr>
    </a:lvl4pPr>
    <a:lvl5pPr indent="914400" latinLnBrk="0">
      <a:defRPr sz="1200">
        <a:latin typeface="+mj-lt"/>
        <a:ea typeface="+mj-ea"/>
        <a:cs typeface="+mj-cs"/>
        <a:sym typeface="Arial"/>
      </a:defRPr>
    </a:lvl5pPr>
    <a:lvl6pPr indent="1143000" latinLnBrk="0">
      <a:defRPr sz="1200">
        <a:latin typeface="+mj-lt"/>
        <a:ea typeface="+mj-ea"/>
        <a:cs typeface="+mj-cs"/>
        <a:sym typeface="Arial"/>
      </a:defRPr>
    </a:lvl6pPr>
    <a:lvl7pPr indent="1371600" latinLnBrk="0">
      <a:defRPr sz="1200">
        <a:latin typeface="+mj-lt"/>
        <a:ea typeface="+mj-ea"/>
        <a:cs typeface="+mj-cs"/>
        <a:sym typeface="Arial"/>
      </a:defRPr>
    </a:lvl7pPr>
    <a:lvl8pPr indent="1600200" latinLnBrk="0">
      <a:defRPr sz="1200">
        <a:latin typeface="+mj-lt"/>
        <a:ea typeface="+mj-ea"/>
        <a:cs typeface="+mj-cs"/>
        <a:sym typeface="Arial"/>
      </a:defRPr>
    </a:lvl8pPr>
    <a:lvl9pPr indent="1828800" latinLnBrk="0">
      <a:defRPr sz="1200">
        <a:latin typeface="+mj-lt"/>
        <a:ea typeface="+mj-ea"/>
        <a:cs typeface="+mj-cs"/>
        <a:sym typeface="Arial"/>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2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2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Slide">
    <p:spTree>
      <p:nvGrpSpPr>
        <p:cNvPr id="1" name=""/>
        <p:cNvGrpSpPr/>
        <p:nvPr/>
      </p:nvGrpSpPr>
      <p:grpSpPr>
        <a:xfrm>
          <a:off x="0" y="0"/>
          <a:ext cx="0" cy="0"/>
          <a:chOff x="0" y="0"/>
          <a:chExt cx="0" cy="0"/>
        </a:xfrm>
      </p:grpSpPr>
      <p:sp>
        <p:nvSpPr>
          <p:cNvPr id="13" name="スライド番号"/>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Content over Content">
    <p:spTree>
      <p:nvGrpSpPr>
        <p:cNvPr id="1" name=""/>
        <p:cNvGrpSpPr/>
        <p:nvPr/>
      </p:nvGrpSpPr>
      <p:grpSpPr>
        <a:xfrm>
          <a:off x="0" y="0"/>
          <a:ext cx="0" cy="0"/>
          <a:chOff x="0" y="0"/>
          <a:chExt cx="0" cy="0"/>
        </a:xfrm>
      </p:grpSpPr>
      <p:sp>
        <p:nvSpPr>
          <p:cNvPr id="90" name="タイトルテキスト"/>
          <p:cNvSpPr txBox="1"/>
          <p:nvPr>
            <p:ph type="title"/>
          </p:nvPr>
        </p:nvSpPr>
        <p:spPr>
          <a:xfrm>
            <a:off x="609479" y="273599"/>
            <a:ext cx="10972442" cy="1144801"/>
          </a:xfrm>
          <a:prstGeom prst="rect">
            <a:avLst/>
          </a:prstGeom>
        </p:spPr>
        <p:txBody>
          <a:bodyPr>
            <a:normAutofit fontScale="100000" lnSpcReduction="0"/>
          </a:bodyPr>
          <a:lstStyle/>
          <a:p>
            <a:pPr/>
            <a:r>
              <a:t>タイトルテキスト</a:t>
            </a:r>
          </a:p>
        </p:txBody>
      </p:sp>
      <p:sp>
        <p:nvSpPr>
          <p:cNvPr id="91" name="本文レベル1…"/>
          <p:cNvSpPr txBox="1"/>
          <p:nvPr>
            <p:ph type="body" sz="half" idx="1"/>
          </p:nvPr>
        </p:nvSpPr>
        <p:spPr>
          <a:xfrm>
            <a:off x="609479" y="1604519"/>
            <a:ext cx="10972442" cy="1896842"/>
          </a:xfrm>
          <a:prstGeom prst="rect">
            <a:avLst/>
          </a:prstGeom>
        </p:spPr>
        <p:txBody>
          <a:bodyPr/>
          <a:lstStyle/>
          <a:p>
            <a:pPr/>
            <a:r>
              <a:t>本文レベル1</a:t>
            </a:r>
          </a:p>
          <a:p>
            <a:pPr lvl="1"/>
            <a:r>
              <a:t>本文レベル2</a:t>
            </a:r>
          </a:p>
          <a:p>
            <a:pPr lvl="2"/>
            <a:r>
              <a:t>本文レベル3</a:t>
            </a:r>
          </a:p>
          <a:p>
            <a:pPr lvl="3"/>
            <a:r>
              <a:t>本文レベル4</a:t>
            </a:r>
          </a:p>
          <a:p>
            <a:pPr lvl="4"/>
            <a:r>
              <a:t>本文レベル5</a:t>
            </a:r>
          </a:p>
        </p:txBody>
      </p:sp>
      <p:sp>
        <p:nvSpPr>
          <p:cNvPr id="92" name="スライド番号"/>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4 Content">
    <p:spTree>
      <p:nvGrpSpPr>
        <p:cNvPr id="1" name=""/>
        <p:cNvGrpSpPr/>
        <p:nvPr/>
      </p:nvGrpSpPr>
      <p:grpSpPr>
        <a:xfrm>
          <a:off x="0" y="0"/>
          <a:ext cx="0" cy="0"/>
          <a:chOff x="0" y="0"/>
          <a:chExt cx="0" cy="0"/>
        </a:xfrm>
      </p:grpSpPr>
      <p:sp>
        <p:nvSpPr>
          <p:cNvPr id="99" name="タイトルテキスト"/>
          <p:cNvSpPr txBox="1"/>
          <p:nvPr>
            <p:ph type="title"/>
          </p:nvPr>
        </p:nvSpPr>
        <p:spPr>
          <a:xfrm>
            <a:off x="609479" y="273599"/>
            <a:ext cx="10972442" cy="1144801"/>
          </a:xfrm>
          <a:prstGeom prst="rect">
            <a:avLst/>
          </a:prstGeom>
        </p:spPr>
        <p:txBody>
          <a:bodyPr>
            <a:normAutofit fontScale="100000" lnSpcReduction="0"/>
          </a:bodyPr>
          <a:lstStyle/>
          <a:p>
            <a:pPr/>
            <a:r>
              <a:t>タイトルテキスト</a:t>
            </a:r>
          </a:p>
        </p:txBody>
      </p:sp>
      <p:sp>
        <p:nvSpPr>
          <p:cNvPr id="100" name="本文レベル1…"/>
          <p:cNvSpPr txBox="1"/>
          <p:nvPr>
            <p:ph type="body" sz="quarter" idx="1"/>
          </p:nvPr>
        </p:nvSpPr>
        <p:spPr>
          <a:xfrm>
            <a:off x="609479" y="1604519"/>
            <a:ext cx="5354282" cy="1896842"/>
          </a:xfrm>
          <a:prstGeom prst="rect">
            <a:avLst/>
          </a:prstGeom>
        </p:spPr>
        <p:txBody>
          <a:bodyPr/>
          <a:lstStyle/>
          <a:p>
            <a:pPr/>
            <a:r>
              <a:t>本文レベル1</a:t>
            </a:r>
          </a:p>
          <a:p>
            <a:pPr lvl="1"/>
            <a:r>
              <a:t>本文レベル2</a:t>
            </a:r>
          </a:p>
          <a:p>
            <a:pPr lvl="2"/>
            <a:r>
              <a:t>本文レベル3</a:t>
            </a:r>
          </a:p>
          <a:p>
            <a:pPr lvl="3"/>
            <a:r>
              <a:t>本文レベル4</a:t>
            </a:r>
          </a:p>
          <a:p>
            <a:pPr lvl="4"/>
            <a:r>
              <a:t>本文レベル5</a:t>
            </a:r>
          </a:p>
        </p:txBody>
      </p:sp>
      <p:sp>
        <p:nvSpPr>
          <p:cNvPr id="101" name="スライド番号"/>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 6 Content">
    <p:spTree>
      <p:nvGrpSpPr>
        <p:cNvPr id="1" name=""/>
        <p:cNvGrpSpPr/>
        <p:nvPr/>
      </p:nvGrpSpPr>
      <p:grpSpPr>
        <a:xfrm>
          <a:off x="0" y="0"/>
          <a:ext cx="0" cy="0"/>
          <a:chOff x="0" y="0"/>
          <a:chExt cx="0" cy="0"/>
        </a:xfrm>
      </p:grpSpPr>
      <p:sp>
        <p:nvSpPr>
          <p:cNvPr id="108" name="テキスト ボックス 7"/>
          <p:cNvSpPr txBox="1"/>
          <p:nvPr/>
        </p:nvSpPr>
        <p:spPr>
          <a:xfrm>
            <a:off x="-1" y="-1"/>
            <a:ext cx="727922" cy="14351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a:defRPr spc="-1" sz="1000">
                <a:latin typeface="Calibri"/>
                <a:ea typeface="Calibri"/>
                <a:cs typeface="Calibri"/>
                <a:sym typeface="Calibri"/>
              </a:defRPr>
            </a:pPr>
            <a:r>
              <a:rPr>
                <a:latin typeface="Damascus Regular"/>
                <a:ea typeface="Damascus Regular"/>
                <a:cs typeface="Damascus Regular"/>
                <a:sym typeface="Damascus Regular"/>
              </a:rPr>
              <a:t>秘匿性情報</a:t>
            </a:r>
            <a:r>
              <a:t>1</a:t>
            </a:r>
          </a:p>
        </p:txBody>
      </p:sp>
      <p:pic>
        <p:nvPicPr>
          <p:cNvPr id="109" name="Picture 6" descr="Picture 6"/>
          <p:cNvPicPr>
            <a:picLocks noChangeAspect="1"/>
          </p:cNvPicPr>
          <p:nvPr/>
        </p:nvPicPr>
        <p:blipFill>
          <a:blip r:embed="rId2">
            <a:extLst/>
          </a:blip>
          <a:stretch>
            <a:fillRect/>
          </a:stretch>
        </p:blipFill>
        <p:spPr>
          <a:xfrm>
            <a:off x="0" y="0"/>
            <a:ext cx="12188160" cy="6855480"/>
          </a:xfrm>
          <a:prstGeom prst="rect">
            <a:avLst/>
          </a:prstGeom>
          <a:ln w="12700">
            <a:miter lim="400000"/>
          </a:ln>
        </p:spPr>
      </p:pic>
      <p:sp>
        <p:nvSpPr>
          <p:cNvPr id="110" name="タイトルテキスト"/>
          <p:cNvSpPr txBox="1"/>
          <p:nvPr>
            <p:ph type="title"/>
          </p:nvPr>
        </p:nvSpPr>
        <p:spPr>
          <a:xfrm>
            <a:off x="609479" y="273599"/>
            <a:ext cx="10972442" cy="1144801"/>
          </a:xfrm>
          <a:prstGeom prst="rect">
            <a:avLst/>
          </a:prstGeom>
        </p:spPr>
        <p:txBody>
          <a:bodyPr>
            <a:normAutofit fontScale="100000" lnSpcReduction="0"/>
          </a:bodyPr>
          <a:lstStyle/>
          <a:p>
            <a:pPr/>
            <a:r>
              <a:t>タイトルテキスト</a:t>
            </a:r>
          </a:p>
        </p:txBody>
      </p:sp>
      <p:sp>
        <p:nvSpPr>
          <p:cNvPr id="111" name="本文レベル1…"/>
          <p:cNvSpPr txBox="1"/>
          <p:nvPr>
            <p:ph type="body" sz="quarter" idx="1"/>
          </p:nvPr>
        </p:nvSpPr>
        <p:spPr>
          <a:xfrm>
            <a:off x="609479" y="1604519"/>
            <a:ext cx="3533042" cy="1896842"/>
          </a:xfrm>
          <a:prstGeom prst="rect">
            <a:avLst/>
          </a:prstGeom>
        </p:spPr>
        <p:txBody>
          <a:bodyPr/>
          <a:lstStyle/>
          <a:p>
            <a:pPr/>
            <a:r>
              <a:t>本文レベル1</a:t>
            </a:r>
          </a:p>
          <a:p>
            <a:pPr lvl="1"/>
            <a:r>
              <a:t>本文レベル2</a:t>
            </a:r>
          </a:p>
          <a:p>
            <a:pPr lvl="2"/>
            <a:r>
              <a:t>本文レベル3</a:t>
            </a:r>
          </a:p>
          <a:p>
            <a:pPr lvl="3"/>
            <a:r>
              <a:t>本文レベル4</a:t>
            </a:r>
          </a:p>
          <a:p>
            <a:pPr lvl="4"/>
            <a:r>
              <a:t>本文レベル5</a:t>
            </a:r>
          </a:p>
        </p:txBody>
      </p:sp>
      <p:sp>
        <p:nvSpPr>
          <p:cNvPr id="112" name="スライド番号"/>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Blank Slide">
    <p:spTree>
      <p:nvGrpSpPr>
        <p:cNvPr id="1" name=""/>
        <p:cNvGrpSpPr/>
        <p:nvPr/>
      </p:nvGrpSpPr>
      <p:grpSpPr>
        <a:xfrm>
          <a:off x="0" y="0"/>
          <a:ext cx="0" cy="0"/>
          <a:chOff x="0" y="0"/>
          <a:chExt cx="0" cy="0"/>
        </a:xfrm>
      </p:grpSpPr>
      <p:sp>
        <p:nvSpPr>
          <p:cNvPr id="119" name="テキスト ボックス 7"/>
          <p:cNvSpPr txBox="1"/>
          <p:nvPr/>
        </p:nvSpPr>
        <p:spPr>
          <a:xfrm>
            <a:off x="-1" y="-1"/>
            <a:ext cx="727922" cy="14351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a:defRPr spc="-1" sz="1000">
                <a:latin typeface="Calibri"/>
                <a:ea typeface="Calibri"/>
                <a:cs typeface="Calibri"/>
                <a:sym typeface="Calibri"/>
              </a:defRPr>
            </a:pPr>
            <a:r>
              <a:rPr>
                <a:latin typeface="Damascus Regular"/>
                <a:ea typeface="Damascus Regular"/>
                <a:cs typeface="Damascus Regular"/>
                <a:sym typeface="Damascus Regular"/>
              </a:rPr>
              <a:t>秘匿性情報</a:t>
            </a:r>
            <a:r>
              <a:t>1</a:t>
            </a:r>
          </a:p>
        </p:txBody>
      </p:sp>
      <p:pic>
        <p:nvPicPr>
          <p:cNvPr id="120" name="Picture 6" descr="Picture 6"/>
          <p:cNvPicPr>
            <a:picLocks noChangeAspect="1"/>
          </p:cNvPicPr>
          <p:nvPr/>
        </p:nvPicPr>
        <p:blipFill>
          <a:blip r:embed="rId2">
            <a:extLst/>
          </a:blip>
          <a:stretch>
            <a:fillRect/>
          </a:stretch>
        </p:blipFill>
        <p:spPr>
          <a:xfrm>
            <a:off x="0" y="0"/>
            <a:ext cx="12188160" cy="6855480"/>
          </a:xfrm>
          <a:prstGeom prst="rect">
            <a:avLst/>
          </a:prstGeom>
          <a:ln w="12700">
            <a:miter lim="400000"/>
          </a:ln>
        </p:spPr>
      </p:pic>
      <p:sp>
        <p:nvSpPr>
          <p:cNvPr id="121" name="スライド番号"/>
          <p:cNvSpPr txBox="1"/>
          <p:nvPr>
            <p:ph type="sldNum" sz="quarter" idx="2"/>
          </p:nvPr>
        </p:nvSpPr>
        <p:spPr>
          <a:xfrm>
            <a:off x="10585377" y="5945624"/>
            <a:ext cx="231183" cy="227072"/>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 Slide">
    <p:spTree>
      <p:nvGrpSpPr>
        <p:cNvPr id="1" name=""/>
        <p:cNvGrpSpPr/>
        <p:nvPr/>
      </p:nvGrpSpPr>
      <p:grpSpPr>
        <a:xfrm>
          <a:off x="0" y="0"/>
          <a:ext cx="0" cy="0"/>
          <a:chOff x="0" y="0"/>
          <a:chExt cx="0" cy="0"/>
        </a:xfrm>
      </p:grpSpPr>
      <p:sp>
        <p:nvSpPr>
          <p:cNvPr id="128" name="テキスト ボックス 7"/>
          <p:cNvSpPr txBox="1"/>
          <p:nvPr/>
        </p:nvSpPr>
        <p:spPr>
          <a:xfrm>
            <a:off x="-1" y="-1"/>
            <a:ext cx="727922" cy="14351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a:defRPr spc="-1" sz="1000">
                <a:latin typeface="Calibri"/>
                <a:ea typeface="Calibri"/>
                <a:cs typeface="Calibri"/>
                <a:sym typeface="Calibri"/>
              </a:defRPr>
            </a:pPr>
            <a:r>
              <a:rPr>
                <a:latin typeface="Damascus Regular"/>
                <a:ea typeface="Damascus Regular"/>
                <a:cs typeface="Damascus Regular"/>
                <a:sym typeface="Damascus Regular"/>
              </a:rPr>
              <a:t>秘匿性情報</a:t>
            </a:r>
            <a:r>
              <a:t>1</a:t>
            </a:r>
          </a:p>
        </p:txBody>
      </p:sp>
      <p:pic>
        <p:nvPicPr>
          <p:cNvPr id="129" name="Picture 6" descr="Picture 6"/>
          <p:cNvPicPr>
            <a:picLocks noChangeAspect="1"/>
          </p:cNvPicPr>
          <p:nvPr/>
        </p:nvPicPr>
        <p:blipFill>
          <a:blip r:embed="rId2">
            <a:extLst/>
          </a:blip>
          <a:stretch>
            <a:fillRect/>
          </a:stretch>
        </p:blipFill>
        <p:spPr>
          <a:xfrm>
            <a:off x="0" y="0"/>
            <a:ext cx="12188160" cy="6855480"/>
          </a:xfrm>
          <a:prstGeom prst="rect">
            <a:avLst/>
          </a:prstGeom>
          <a:ln w="12700">
            <a:miter lim="400000"/>
          </a:ln>
        </p:spPr>
      </p:pic>
      <p:sp>
        <p:nvSpPr>
          <p:cNvPr id="130" name="タイトルテキスト"/>
          <p:cNvSpPr txBox="1"/>
          <p:nvPr>
            <p:ph type="title"/>
          </p:nvPr>
        </p:nvSpPr>
        <p:spPr>
          <a:xfrm>
            <a:off x="609479" y="273599"/>
            <a:ext cx="10972442" cy="1144801"/>
          </a:xfrm>
          <a:prstGeom prst="rect">
            <a:avLst/>
          </a:prstGeom>
        </p:spPr>
        <p:txBody>
          <a:bodyPr>
            <a:normAutofit fontScale="100000" lnSpcReduction="0"/>
          </a:bodyPr>
          <a:lstStyle>
            <a:lvl1pPr>
              <a:lnSpc>
                <a:spcPct val="90000"/>
              </a:lnSpc>
              <a:defRPr cap="none" spc="0" sz="4400">
                <a:solidFill>
                  <a:srgbClr val="000000"/>
                </a:solidFill>
              </a:defRPr>
            </a:lvl1pPr>
          </a:lstStyle>
          <a:p>
            <a:pPr/>
            <a:r>
              <a:t>タイトルテキスト</a:t>
            </a:r>
          </a:p>
        </p:txBody>
      </p:sp>
      <p:sp>
        <p:nvSpPr>
          <p:cNvPr id="131" name="本文レベル1…"/>
          <p:cNvSpPr txBox="1"/>
          <p:nvPr>
            <p:ph type="body" idx="1"/>
          </p:nvPr>
        </p:nvSpPr>
        <p:spPr>
          <a:xfrm>
            <a:off x="609479" y="1604519"/>
            <a:ext cx="10972442" cy="3977282"/>
          </a:xfrm>
          <a:prstGeom prst="rect">
            <a:avLst/>
          </a:prstGeom>
        </p:spPr>
        <p:txBody>
          <a:bodyPr anchor="ctr"/>
          <a:lstStyle/>
          <a:p>
            <a:pPr/>
            <a:r>
              <a:t>本文レベル1</a:t>
            </a:r>
          </a:p>
          <a:p>
            <a:pPr lvl="1"/>
            <a:r>
              <a:t>本文レベル2</a:t>
            </a:r>
          </a:p>
          <a:p>
            <a:pPr lvl="2"/>
            <a:r>
              <a:t>本文レベル3</a:t>
            </a:r>
          </a:p>
          <a:p>
            <a:pPr lvl="3"/>
            <a:r>
              <a:t>本文レベル4</a:t>
            </a:r>
          </a:p>
          <a:p>
            <a:pPr lvl="4"/>
            <a:r>
              <a:t>本文レベル5</a:t>
            </a:r>
          </a:p>
        </p:txBody>
      </p:sp>
      <p:sp>
        <p:nvSpPr>
          <p:cNvPr id="132" name="スライド番号"/>
          <p:cNvSpPr txBox="1"/>
          <p:nvPr>
            <p:ph type="sldNum" sz="quarter" idx="2"/>
          </p:nvPr>
        </p:nvSpPr>
        <p:spPr>
          <a:xfrm>
            <a:off x="10585377" y="5945624"/>
            <a:ext cx="231183" cy="227072"/>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 Content">
    <p:spTree>
      <p:nvGrpSpPr>
        <p:cNvPr id="1" name=""/>
        <p:cNvGrpSpPr/>
        <p:nvPr/>
      </p:nvGrpSpPr>
      <p:grpSpPr>
        <a:xfrm>
          <a:off x="0" y="0"/>
          <a:ext cx="0" cy="0"/>
          <a:chOff x="0" y="0"/>
          <a:chExt cx="0" cy="0"/>
        </a:xfrm>
      </p:grpSpPr>
      <p:sp>
        <p:nvSpPr>
          <p:cNvPr id="139" name="テキスト ボックス 7"/>
          <p:cNvSpPr txBox="1"/>
          <p:nvPr/>
        </p:nvSpPr>
        <p:spPr>
          <a:xfrm>
            <a:off x="-1" y="-1"/>
            <a:ext cx="727922" cy="14351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a:defRPr spc="-1" sz="1000">
                <a:latin typeface="Calibri"/>
                <a:ea typeface="Calibri"/>
                <a:cs typeface="Calibri"/>
                <a:sym typeface="Calibri"/>
              </a:defRPr>
            </a:pPr>
            <a:r>
              <a:rPr>
                <a:latin typeface="Damascus Regular"/>
                <a:ea typeface="Damascus Regular"/>
                <a:cs typeface="Damascus Regular"/>
                <a:sym typeface="Damascus Regular"/>
              </a:rPr>
              <a:t>秘匿性情報</a:t>
            </a:r>
            <a:r>
              <a:t>1</a:t>
            </a:r>
          </a:p>
        </p:txBody>
      </p:sp>
      <p:pic>
        <p:nvPicPr>
          <p:cNvPr id="140" name="Picture 6" descr="Picture 6"/>
          <p:cNvPicPr>
            <a:picLocks noChangeAspect="1"/>
          </p:cNvPicPr>
          <p:nvPr/>
        </p:nvPicPr>
        <p:blipFill>
          <a:blip r:embed="rId2">
            <a:extLst/>
          </a:blip>
          <a:stretch>
            <a:fillRect/>
          </a:stretch>
        </p:blipFill>
        <p:spPr>
          <a:xfrm>
            <a:off x="0" y="0"/>
            <a:ext cx="12188160" cy="6855480"/>
          </a:xfrm>
          <a:prstGeom prst="rect">
            <a:avLst/>
          </a:prstGeom>
          <a:ln w="12700">
            <a:miter lim="400000"/>
          </a:ln>
        </p:spPr>
      </p:pic>
      <p:sp>
        <p:nvSpPr>
          <p:cNvPr id="141" name="タイトルテキスト"/>
          <p:cNvSpPr txBox="1"/>
          <p:nvPr>
            <p:ph type="title"/>
          </p:nvPr>
        </p:nvSpPr>
        <p:spPr>
          <a:xfrm>
            <a:off x="609479" y="273599"/>
            <a:ext cx="10972442" cy="1144801"/>
          </a:xfrm>
          <a:prstGeom prst="rect">
            <a:avLst/>
          </a:prstGeom>
        </p:spPr>
        <p:txBody>
          <a:bodyPr>
            <a:normAutofit fontScale="100000" lnSpcReduction="0"/>
          </a:bodyPr>
          <a:lstStyle>
            <a:lvl1pPr>
              <a:lnSpc>
                <a:spcPct val="90000"/>
              </a:lnSpc>
              <a:defRPr cap="none" spc="0" sz="4400">
                <a:solidFill>
                  <a:srgbClr val="000000"/>
                </a:solidFill>
              </a:defRPr>
            </a:lvl1pPr>
          </a:lstStyle>
          <a:p>
            <a:pPr/>
            <a:r>
              <a:t>タイトルテキスト</a:t>
            </a:r>
          </a:p>
        </p:txBody>
      </p:sp>
      <p:sp>
        <p:nvSpPr>
          <p:cNvPr id="142" name="本文レベル1…"/>
          <p:cNvSpPr txBox="1"/>
          <p:nvPr>
            <p:ph type="body" idx="1"/>
          </p:nvPr>
        </p:nvSpPr>
        <p:spPr>
          <a:xfrm>
            <a:off x="609479" y="1604519"/>
            <a:ext cx="10972442" cy="3977282"/>
          </a:xfrm>
          <a:prstGeom prst="rect">
            <a:avLst/>
          </a:prstGeom>
        </p:spPr>
        <p:txBody>
          <a:bodyPr/>
          <a:lstStyle/>
          <a:p>
            <a:pPr/>
            <a:r>
              <a:t>本文レベル1</a:t>
            </a:r>
          </a:p>
          <a:p>
            <a:pPr lvl="1"/>
            <a:r>
              <a:t>本文レベル2</a:t>
            </a:r>
          </a:p>
          <a:p>
            <a:pPr lvl="2"/>
            <a:r>
              <a:t>本文レベル3</a:t>
            </a:r>
          </a:p>
          <a:p>
            <a:pPr lvl="3"/>
            <a:r>
              <a:t>本文レベル4</a:t>
            </a:r>
          </a:p>
          <a:p>
            <a:pPr lvl="4"/>
            <a:r>
              <a:t>本文レベル5</a:t>
            </a:r>
          </a:p>
        </p:txBody>
      </p:sp>
      <p:sp>
        <p:nvSpPr>
          <p:cNvPr id="143" name="スライド番号"/>
          <p:cNvSpPr txBox="1"/>
          <p:nvPr>
            <p:ph type="sldNum" sz="quarter" idx="2"/>
          </p:nvPr>
        </p:nvSpPr>
        <p:spPr>
          <a:xfrm>
            <a:off x="10585377" y="5945624"/>
            <a:ext cx="231183" cy="227072"/>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 2 Content">
    <p:spTree>
      <p:nvGrpSpPr>
        <p:cNvPr id="1" name=""/>
        <p:cNvGrpSpPr/>
        <p:nvPr/>
      </p:nvGrpSpPr>
      <p:grpSpPr>
        <a:xfrm>
          <a:off x="0" y="0"/>
          <a:ext cx="0" cy="0"/>
          <a:chOff x="0" y="0"/>
          <a:chExt cx="0" cy="0"/>
        </a:xfrm>
      </p:grpSpPr>
      <p:sp>
        <p:nvSpPr>
          <p:cNvPr id="150" name="テキスト ボックス 7"/>
          <p:cNvSpPr txBox="1"/>
          <p:nvPr/>
        </p:nvSpPr>
        <p:spPr>
          <a:xfrm>
            <a:off x="-1" y="-1"/>
            <a:ext cx="727922" cy="14351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a:defRPr spc="-1" sz="1000">
                <a:latin typeface="Calibri"/>
                <a:ea typeface="Calibri"/>
                <a:cs typeface="Calibri"/>
                <a:sym typeface="Calibri"/>
              </a:defRPr>
            </a:pPr>
            <a:r>
              <a:rPr>
                <a:latin typeface="Damascus Regular"/>
                <a:ea typeface="Damascus Regular"/>
                <a:cs typeface="Damascus Regular"/>
                <a:sym typeface="Damascus Regular"/>
              </a:rPr>
              <a:t>秘匿性情報</a:t>
            </a:r>
            <a:r>
              <a:t>1</a:t>
            </a:r>
          </a:p>
        </p:txBody>
      </p:sp>
      <p:pic>
        <p:nvPicPr>
          <p:cNvPr id="151" name="Picture 6" descr="Picture 6"/>
          <p:cNvPicPr>
            <a:picLocks noChangeAspect="1"/>
          </p:cNvPicPr>
          <p:nvPr/>
        </p:nvPicPr>
        <p:blipFill>
          <a:blip r:embed="rId2">
            <a:extLst/>
          </a:blip>
          <a:stretch>
            <a:fillRect/>
          </a:stretch>
        </p:blipFill>
        <p:spPr>
          <a:xfrm>
            <a:off x="0" y="0"/>
            <a:ext cx="12188160" cy="6855480"/>
          </a:xfrm>
          <a:prstGeom prst="rect">
            <a:avLst/>
          </a:prstGeom>
          <a:ln w="12700">
            <a:miter lim="400000"/>
          </a:ln>
        </p:spPr>
      </p:pic>
      <p:sp>
        <p:nvSpPr>
          <p:cNvPr id="152" name="タイトルテキスト"/>
          <p:cNvSpPr txBox="1"/>
          <p:nvPr>
            <p:ph type="title"/>
          </p:nvPr>
        </p:nvSpPr>
        <p:spPr>
          <a:xfrm>
            <a:off x="609479" y="273599"/>
            <a:ext cx="10972442" cy="1144801"/>
          </a:xfrm>
          <a:prstGeom prst="rect">
            <a:avLst/>
          </a:prstGeom>
        </p:spPr>
        <p:txBody>
          <a:bodyPr>
            <a:normAutofit fontScale="100000" lnSpcReduction="0"/>
          </a:bodyPr>
          <a:lstStyle>
            <a:lvl1pPr>
              <a:lnSpc>
                <a:spcPct val="90000"/>
              </a:lnSpc>
              <a:defRPr cap="none" spc="0" sz="4400">
                <a:solidFill>
                  <a:srgbClr val="000000"/>
                </a:solidFill>
              </a:defRPr>
            </a:lvl1pPr>
          </a:lstStyle>
          <a:p>
            <a:pPr/>
            <a:r>
              <a:t>タイトルテキスト</a:t>
            </a:r>
          </a:p>
        </p:txBody>
      </p:sp>
      <p:sp>
        <p:nvSpPr>
          <p:cNvPr id="153" name="本文レベル1…"/>
          <p:cNvSpPr txBox="1"/>
          <p:nvPr>
            <p:ph type="body" sz="half" idx="1"/>
          </p:nvPr>
        </p:nvSpPr>
        <p:spPr>
          <a:xfrm>
            <a:off x="609479" y="1604519"/>
            <a:ext cx="5354282" cy="3977282"/>
          </a:xfrm>
          <a:prstGeom prst="rect">
            <a:avLst/>
          </a:prstGeom>
        </p:spPr>
        <p:txBody>
          <a:bodyPr/>
          <a:lstStyle/>
          <a:p>
            <a:pPr/>
            <a:r>
              <a:t>本文レベル1</a:t>
            </a:r>
          </a:p>
          <a:p>
            <a:pPr lvl="1"/>
            <a:r>
              <a:t>本文レベル2</a:t>
            </a:r>
          </a:p>
          <a:p>
            <a:pPr lvl="2"/>
            <a:r>
              <a:t>本文レベル3</a:t>
            </a:r>
          </a:p>
          <a:p>
            <a:pPr lvl="3"/>
            <a:r>
              <a:t>本文レベル4</a:t>
            </a:r>
          </a:p>
          <a:p>
            <a:pPr lvl="4"/>
            <a:r>
              <a:t>本文レベル5</a:t>
            </a:r>
          </a:p>
        </p:txBody>
      </p:sp>
      <p:sp>
        <p:nvSpPr>
          <p:cNvPr id="154" name="スライド番号"/>
          <p:cNvSpPr txBox="1"/>
          <p:nvPr>
            <p:ph type="sldNum" sz="quarter" idx="2"/>
          </p:nvPr>
        </p:nvSpPr>
        <p:spPr>
          <a:xfrm>
            <a:off x="10585377" y="5945624"/>
            <a:ext cx="231183" cy="227072"/>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 Only">
    <p:spTree>
      <p:nvGrpSpPr>
        <p:cNvPr id="1" name=""/>
        <p:cNvGrpSpPr/>
        <p:nvPr/>
      </p:nvGrpSpPr>
      <p:grpSpPr>
        <a:xfrm>
          <a:off x="0" y="0"/>
          <a:ext cx="0" cy="0"/>
          <a:chOff x="0" y="0"/>
          <a:chExt cx="0" cy="0"/>
        </a:xfrm>
      </p:grpSpPr>
      <p:sp>
        <p:nvSpPr>
          <p:cNvPr id="161" name="テキスト ボックス 7"/>
          <p:cNvSpPr txBox="1"/>
          <p:nvPr/>
        </p:nvSpPr>
        <p:spPr>
          <a:xfrm>
            <a:off x="-1" y="-1"/>
            <a:ext cx="727922" cy="14351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a:defRPr spc="-1" sz="1000">
                <a:latin typeface="Calibri"/>
                <a:ea typeface="Calibri"/>
                <a:cs typeface="Calibri"/>
                <a:sym typeface="Calibri"/>
              </a:defRPr>
            </a:pPr>
            <a:r>
              <a:rPr>
                <a:latin typeface="Damascus Regular"/>
                <a:ea typeface="Damascus Regular"/>
                <a:cs typeface="Damascus Regular"/>
                <a:sym typeface="Damascus Regular"/>
              </a:rPr>
              <a:t>秘匿性情報</a:t>
            </a:r>
            <a:r>
              <a:t>1</a:t>
            </a:r>
          </a:p>
        </p:txBody>
      </p:sp>
      <p:pic>
        <p:nvPicPr>
          <p:cNvPr id="162" name="Picture 6" descr="Picture 6"/>
          <p:cNvPicPr>
            <a:picLocks noChangeAspect="1"/>
          </p:cNvPicPr>
          <p:nvPr/>
        </p:nvPicPr>
        <p:blipFill>
          <a:blip r:embed="rId2">
            <a:extLst/>
          </a:blip>
          <a:stretch>
            <a:fillRect/>
          </a:stretch>
        </p:blipFill>
        <p:spPr>
          <a:xfrm>
            <a:off x="0" y="0"/>
            <a:ext cx="12188160" cy="6855480"/>
          </a:xfrm>
          <a:prstGeom prst="rect">
            <a:avLst/>
          </a:prstGeom>
          <a:ln w="12700">
            <a:miter lim="400000"/>
          </a:ln>
        </p:spPr>
      </p:pic>
      <p:sp>
        <p:nvSpPr>
          <p:cNvPr id="163" name="タイトルテキスト"/>
          <p:cNvSpPr txBox="1"/>
          <p:nvPr>
            <p:ph type="title"/>
          </p:nvPr>
        </p:nvSpPr>
        <p:spPr>
          <a:xfrm>
            <a:off x="609479" y="273599"/>
            <a:ext cx="10972442" cy="1144801"/>
          </a:xfrm>
          <a:prstGeom prst="rect">
            <a:avLst/>
          </a:prstGeom>
        </p:spPr>
        <p:txBody>
          <a:bodyPr>
            <a:normAutofit fontScale="100000" lnSpcReduction="0"/>
          </a:bodyPr>
          <a:lstStyle>
            <a:lvl1pPr>
              <a:lnSpc>
                <a:spcPct val="90000"/>
              </a:lnSpc>
              <a:defRPr cap="none" spc="0" sz="4400">
                <a:solidFill>
                  <a:srgbClr val="000000"/>
                </a:solidFill>
              </a:defRPr>
            </a:lvl1pPr>
          </a:lstStyle>
          <a:p>
            <a:pPr/>
            <a:r>
              <a:t>タイトルテキスト</a:t>
            </a:r>
          </a:p>
        </p:txBody>
      </p:sp>
      <p:sp>
        <p:nvSpPr>
          <p:cNvPr id="164" name="スライド番号"/>
          <p:cNvSpPr txBox="1"/>
          <p:nvPr>
            <p:ph type="sldNum" sz="quarter" idx="2"/>
          </p:nvPr>
        </p:nvSpPr>
        <p:spPr>
          <a:xfrm>
            <a:off x="10585377" y="5945624"/>
            <a:ext cx="231183" cy="227072"/>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Centered Text">
    <p:spTree>
      <p:nvGrpSpPr>
        <p:cNvPr id="1" name=""/>
        <p:cNvGrpSpPr/>
        <p:nvPr/>
      </p:nvGrpSpPr>
      <p:grpSpPr>
        <a:xfrm>
          <a:off x="0" y="0"/>
          <a:ext cx="0" cy="0"/>
          <a:chOff x="0" y="0"/>
          <a:chExt cx="0" cy="0"/>
        </a:xfrm>
      </p:grpSpPr>
      <p:sp>
        <p:nvSpPr>
          <p:cNvPr id="171" name="テキスト ボックス 7"/>
          <p:cNvSpPr txBox="1"/>
          <p:nvPr/>
        </p:nvSpPr>
        <p:spPr>
          <a:xfrm>
            <a:off x="-1" y="-1"/>
            <a:ext cx="727922" cy="14351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a:defRPr spc="-1" sz="1000">
                <a:latin typeface="Calibri"/>
                <a:ea typeface="Calibri"/>
                <a:cs typeface="Calibri"/>
                <a:sym typeface="Calibri"/>
              </a:defRPr>
            </a:pPr>
            <a:r>
              <a:rPr>
                <a:latin typeface="Damascus Regular"/>
                <a:ea typeface="Damascus Regular"/>
                <a:cs typeface="Damascus Regular"/>
                <a:sym typeface="Damascus Regular"/>
              </a:rPr>
              <a:t>秘匿性情報</a:t>
            </a:r>
            <a:r>
              <a:t>1</a:t>
            </a:r>
          </a:p>
        </p:txBody>
      </p:sp>
      <p:pic>
        <p:nvPicPr>
          <p:cNvPr id="172" name="Picture 6" descr="Picture 6"/>
          <p:cNvPicPr>
            <a:picLocks noChangeAspect="1"/>
          </p:cNvPicPr>
          <p:nvPr/>
        </p:nvPicPr>
        <p:blipFill>
          <a:blip r:embed="rId2">
            <a:extLst/>
          </a:blip>
          <a:stretch>
            <a:fillRect/>
          </a:stretch>
        </p:blipFill>
        <p:spPr>
          <a:xfrm>
            <a:off x="0" y="0"/>
            <a:ext cx="12188160" cy="6855480"/>
          </a:xfrm>
          <a:prstGeom prst="rect">
            <a:avLst/>
          </a:prstGeom>
          <a:ln w="12700">
            <a:miter lim="400000"/>
          </a:ln>
        </p:spPr>
      </p:pic>
      <p:sp>
        <p:nvSpPr>
          <p:cNvPr id="173" name="本文レベル1…"/>
          <p:cNvSpPr txBox="1"/>
          <p:nvPr>
            <p:ph type="body" idx="1"/>
          </p:nvPr>
        </p:nvSpPr>
        <p:spPr>
          <a:xfrm>
            <a:off x="609479" y="273599"/>
            <a:ext cx="10972442" cy="5307841"/>
          </a:xfrm>
          <a:prstGeom prst="rect">
            <a:avLst/>
          </a:prstGeom>
        </p:spPr>
        <p:txBody>
          <a:bodyPr anchor="ctr"/>
          <a:lstStyle/>
          <a:p>
            <a:pPr/>
            <a:r>
              <a:t>本文レベル1</a:t>
            </a:r>
          </a:p>
          <a:p>
            <a:pPr lvl="1"/>
            <a:r>
              <a:t>本文レベル2</a:t>
            </a:r>
          </a:p>
          <a:p>
            <a:pPr lvl="2"/>
            <a:r>
              <a:t>本文レベル3</a:t>
            </a:r>
          </a:p>
          <a:p>
            <a:pPr lvl="3"/>
            <a:r>
              <a:t>本文レベル4</a:t>
            </a:r>
          </a:p>
          <a:p>
            <a:pPr lvl="4"/>
            <a:r>
              <a:t>本文レベル5</a:t>
            </a:r>
          </a:p>
        </p:txBody>
      </p:sp>
      <p:sp>
        <p:nvSpPr>
          <p:cNvPr id="174" name="スライド番号"/>
          <p:cNvSpPr txBox="1"/>
          <p:nvPr>
            <p:ph type="sldNum" sz="quarter" idx="2"/>
          </p:nvPr>
        </p:nvSpPr>
        <p:spPr>
          <a:xfrm>
            <a:off x="10585377" y="5945624"/>
            <a:ext cx="231183" cy="227072"/>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 2 Content and Content">
    <p:spTree>
      <p:nvGrpSpPr>
        <p:cNvPr id="1" name=""/>
        <p:cNvGrpSpPr/>
        <p:nvPr/>
      </p:nvGrpSpPr>
      <p:grpSpPr>
        <a:xfrm>
          <a:off x="0" y="0"/>
          <a:ext cx="0" cy="0"/>
          <a:chOff x="0" y="0"/>
          <a:chExt cx="0" cy="0"/>
        </a:xfrm>
      </p:grpSpPr>
      <p:sp>
        <p:nvSpPr>
          <p:cNvPr id="181" name="テキスト ボックス 7"/>
          <p:cNvSpPr txBox="1"/>
          <p:nvPr/>
        </p:nvSpPr>
        <p:spPr>
          <a:xfrm>
            <a:off x="-1" y="-1"/>
            <a:ext cx="727922" cy="14351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a:defRPr spc="-1" sz="1000">
                <a:latin typeface="Calibri"/>
                <a:ea typeface="Calibri"/>
                <a:cs typeface="Calibri"/>
                <a:sym typeface="Calibri"/>
              </a:defRPr>
            </a:pPr>
            <a:r>
              <a:rPr>
                <a:latin typeface="Damascus Regular"/>
                <a:ea typeface="Damascus Regular"/>
                <a:cs typeface="Damascus Regular"/>
                <a:sym typeface="Damascus Regular"/>
              </a:rPr>
              <a:t>秘匿性情報</a:t>
            </a:r>
            <a:r>
              <a:t>1</a:t>
            </a:r>
          </a:p>
        </p:txBody>
      </p:sp>
      <p:pic>
        <p:nvPicPr>
          <p:cNvPr id="182" name="Picture 6" descr="Picture 6"/>
          <p:cNvPicPr>
            <a:picLocks noChangeAspect="1"/>
          </p:cNvPicPr>
          <p:nvPr/>
        </p:nvPicPr>
        <p:blipFill>
          <a:blip r:embed="rId2">
            <a:extLst/>
          </a:blip>
          <a:stretch>
            <a:fillRect/>
          </a:stretch>
        </p:blipFill>
        <p:spPr>
          <a:xfrm>
            <a:off x="0" y="0"/>
            <a:ext cx="12188160" cy="6855480"/>
          </a:xfrm>
          <a:prstGeom prst="rect">
            <a:avLst/>
          </a:prstGeom>
          <a:ln w="12700">
            <a:miter lim="400000"/>
          </a:ln>
        </p:spPr>
      </p:pic>
      <p:sp>
        <p:nvSpPr>
          <p:cNvPr id="183" name="タイトルテキスト"/>
          <p:cNvSpPr txBox="1"/>
          <p:nvPr>
            <p:ph type="title"/>
          </p:nvPr>
        </p:nvSpPr>
        <p:spPr>
          <a:xfrm>
            <a:off x="609479" y="273599"/>
            <a:ext cx="10972442" cy="1144801"/>
          </a:xfrm>
          <a:prstGeom prst="rect">
            <a:avLst/>
          </a:prstGeom>
        </p:spPr>
        <p:txBody>
          <a:bodyPr>
            <a:normAutofit fontScale="100000" lnSpcReduction="0"/>
          </a:bodyPr>
          <a:lstStyle>
            <a:lvl1pPr>
              <a:lnSpc>
                <a:spcPct val="90000"/>
              </a:lnSpc>
              <a:defRPr cap="none" spc="0" sz="4400">
                <a:solidFill>
                  <a:srgbClr val="000000"/>
                </a:solidFill>
              </a:defRPr>
            </a:lvl1pPr>
          </a:lstStyle>
          <a:p>
            <a:pPr/>
            <a:r>
              <a:t>タイトルテキスト</a:t>
            </a:r>
          </a:p>
        </p:txBody>
      </p:sp>
      <p:sp>
        <p:nvSpPr>
          <p:cNvPr id="184" name="本文レベル1…"/>
          <p:cNvSpPr txBox="1"/>
          <p:nvPr>
            <p:ph type="body" sz="quarter" idx="1"/>
          </p:nvPr>
        </p:nvSpPr>
        <p:spPr>
          <a:xfrm>
            <a:off x="609479" y="1604519"/>
            <a:ext cx="5354282" cy="1896842"/>
          </a:xfrm>
          <a:prstGeom prst="rect">
            <a:avLst/>
          </a:prstGeom>
        </p:spPr>
        <p:txBody>
          <a:bodyPr/>
          <a:lstStyle/>
          <a:p>
            <a:pPr/>
            <a:r>
              <a:t>本文レベル1</a:t>
            </a:r>
          </a:p>
          <a:p>
            <a:pPr lvl="1"/>
            <a:r>
              <a:t>本文レベル2</a:t>
            </a:r>
          </a:p>
          <a:p>
            <a:pPr lvl="2"/>
            <a:r>
              <a:t>本文レベル3</a:t>
            </a:r>
          </a:p>
          <a:p>
            <a:pPr lvl="3"/>
            <a:r>
              <a:t>本文レベル4</a:t>
            </a:r>
          </a:p>
          <a:p>
            <a:pPr lvl="4"/>
            <a:r>
              <a:t>本文レベル5</a:t>
            </a:r>
          </a:p>
        </p:txBody>
      </p:sp>
      <p:sp>
        <p:nvSpPr>
          <p:cNvPr id="185" name="スライド番号"/>
          <p:cNvSpPr txBox="1"/>
          <p:nvPr>
            <p:ph type="sldNum" sz="quarter" idx="2"/>
          </p:nvPr>
        </p:nvSpPr>
        <p:spPr>
          <a:xfrm>
            <a:off x="10585377" y="5945624"/>
            <a:ext cx="231183" cy="227072"/>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Slide">
    <p:spTree>
      <p:nvGrpSpPr>
        <p:cNvPr id="1" name=""/>
        <p:cNvGrpSpPr/>
        <p:nvPr/>
      </p:nvGrpSpPr>
      <p:grpSpPr>
        <a:xfrm>
          <a:off x="0" y="0"/>
          <a:ext cx="0" cy="0"/>
          <a:chOff x="0" y="0"/>
          <a:chExt cx="0" cy="0"/>
        </a:xfrm>
      </p:grpSpPr>
      <p:sp>
        <p:nvSpPr>
          <p:cNvPr id="20" name="タイトルテキスト"/>
          <p:cNvSpPr txBox="1"/>
          <p:nvPr>
            <p:ph type="title"/>
          </p:nvPr>
        </p:nvSpPr>
        <p:spPr>
          <a:xfrm>
            <a:off x="609479" y="273599"/>
            <a:ext cx="10972442" cy="1144801"/>
          </a:xfrm>
          <a:prstGeom prst="rect">
            <a:avLst/>
          </a:prstGeom>
        </p:spPr>
        <p:txBody>
          <a:bodyPr>
            <a:normAutofit fontScale="100000" lnSpcReduction="0"/>
          </a:bodyPr>
          <a:lstStyle/>
          <a:p>
            <a:pPr/>
            <a:r>
              <a:t>タイトルテキスト</a:t>
            </a:r>
          </a:p>
        </p:txBody>
      </p:sp>
      <p:sp>
        <p:nvSpPr>
          <p:cNvPr id="21" name="本文レベル1…"/>
          <p:cNvSpPr txBox="1"/>
          <p:nvPr>
            <p:ph type="body" idx="1"/>
          </p:nvPr>
        </p:nvSpPr>
        <p:spPr>
          <a:xfrm>
            <a:off x="609479" y="1604519"/>
            <a:ext cx="10972442" cy="3977282"/>
          </a:xfrm>
          <a:prstGeom prst="rect">
            <a:avLst/>
          </a:prstGeom>
        </p:spPr>
        <p:txBody>
          <a:bodyPr anchor="ctr"/>
          <a:lstStyle/>
          <a:p>
            <a:pPr/>
            <a:r>
              <a:t>本文レベル1</a:t>
            </a:r>
          </a:p>
          <a:p>
            <a:pPr lvl="1"/>
            <a:r>
              <a:t>本文レベル2</a:t>
            </a:r>
          </a:p>
          <a:p>
            <a:pPr lvl="2"/>
            <a:r>
              <a:t>本文レベル3</a:t>
            </a:r>
          </a:p>
          <a:p>
            <a:pPr lvl="3"/>
            <a:r>
              <a:t>本文レベル4</a:t>
            </a:r>
          </a:p>
          <a:p>
            <a:pPr lvl="4"/>
            <a:r>
              <a:t>本文レベル5</a:t>
            </a:r>
          </a:p>
        </p:txBody>
      </p:sp>
      <p:sp>
        <p:nvSpPr>
          <p:cNvPr id="22" name="スライド番号"/>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 Content and 2 Content">
    <p:spTree>
      <p:nvGrpSpPr>
        <p:cNvPr id="1" name=""/>
        <p:cNvGrpSpPr/>
        <p:nvPr/>
      </p:nvGrpSpPr>
      <p:grpSpPr>
        <a:xfrm>
          <a:off x="0" y="0"/>
          <a:ext cx="0" cy="0"/>
          <a:chOff x="0" y="0"/>
          <a:chExt cx="0" cy="0"/>
        </a:xfrm>
      </p:grpSpPr>
      <p:sp>
        <p:nvSpPr>
          <p:cNvPr id="192" name="テキスト ボックス 7"/>
          <p:cNvSpPr txBox="1"/>
          <p:nvPr/>
        </p:nvSpPr>
        <p:spPr>
          <a:xfrm>
            <a:off x="-1" y="-1"/>
            <a:ext cx="727922" cy="14351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a:defRPr spc="-1" sz="1000">
                <a:latin typeface="Calibri"/>
                <a:ea typeface="Calibri"/>
                <a:cs typeface="Calibri"/>
                <a:sym typeface="Calibri"/>
              </a:defRPr>
            </a:pPr>
            <a:r>
              <a:rPr>
                <a:latin typeface="Damascus Regular"/>
                <a:ea typeface="Damascus Regular"/>
                <a:cs typeface="Damascus Regular"/>
                <a:sym typeface="Damascus Regular"/>
              </a:rPr>
              <a:t>秘匿性情報</a:t>
            </a:r>
            <a:r>
              <a:t>1</a:t>
            </a:r>
          </a:p>
        </p:txBody>
      </p:sp>
      <p:pic>
        <p:nvPicPr>
          <p:cNvPr id="193" name="Picture 6" descr="Picture 6"/>
          <p:cNvPicPr>
            <a:picLocks noChangeAspect="1"/>
          </p:cNvPicPr>
          <p:nvPr/>
        </p:nvPicPr>
        <p:blipFill>
          <a:blip r:embed="rId2">
            <a:extLst/>
          </a:blip>
          <a:stretch>
            <a:fillRect/>
          </a:stretch>
        </p:blipFill>
        <p:spPr>
          <a:xfrm>
            <a:off x="0" y="0"/>
            <a:ext cx="12188160" cy="6855480"/>
          </a:xfrm>
          <a:prstGeom prst="rect">
            <a:avLst/>
          </a:prstGeom>
          <a:ln w="12700">
            <a:miter lim="400000"/>
          </a:ln>
        </p:spPr>
      </p:pic>
      <p:sp>
        <p:nvSpPr>
          <p:cNvPr id="194" name="タイトルテキスト"/>
          <p:cNvSpPr txBox="1"/>
          <p:nvPr>
            <p:ph type="title"/>
          </p:nvPr>
        </p:nvSpPr>
        <p:spPr>
          <a:xfrm>
            <a:off x="609479" y="273599"/>
            <a:ext cx="10972442" cy="1144801"/>
          </a:xfrm>
          <a:prstGeom prst="rect">
            <a:avLst/>
          </a:prstGeom>
        </p:spPr>
        <p:txBody>
          <a:bodyPr>
            <a:normAutofit fontScale="100000" lnSpcReduction="0"/>
          </a:bodyPr>
          <a:lstStyle>
            <a:lvl1pPr>
              <a:lnSpc>
                <a:spcPct val="90000"/>
              </a:lnSpc>
              <a:defRPr cap="none" spc="0" sz="4400">
                <a:solidFill>
                  <a:srgbClr val="000000"/>
                </a:solidFill>
              </a:defRPr>
            </a:lvl1pPr>
          </a:lstStyle>
          <a:p>
            <a:pPr/>
            <a:r>
              <a:t>タイトルテキスト</a:t>
            </a:r>
          </a:p>
        </p:txBody>
      </p:sp>
      <p:sp>
        <p:nvSpPr>
          <p:cNvPr id="195" name="本文レベル1…"/>
          <p:cNvSpPr txBox="1"/>
          <p:nvPr>
            <p:ph type="body" sz="half" idx="1"/>
          </p:nvPr>
        </p:nvSpPr>
        <p:spPr>
          <a:xfrm>
            <a:off x="609479" y="1604519"/>
            <a:ext cx="5354282" cy="3977282"/>
          </a:xfrm>
          <a:prstGeom prst="rect">
            <a:avLst/>
          </a:prstGeom>
        </p:spPr>
        <p:txBody>
          <a:bodyPr/>
          <a:lstStyle/>
          <a:p>
            <a:pPr/>
            <a:r>
              <a:t>本文レベル1</a:t>
            </a:r>
          </a:p>
          <a:p>
            <a:pPr lvl="1"/>
            <a:r>
              <a:t>本文レベル2</a:t>
            </a:r>
          </a:p>
          <a:p>
            <a:pPr lvl="2"/>
            <a:r>
              <a:t>本文レベル3</a:t>
            </a:r>
          </a:p>
          <a:p>
            <a:pPr lvl="3"/>
            <a:r>
              <a:t>本文レベル4</a:t>
            </a:r>
          </a:p>
          <a:p>
            <a:pPr lvl="4"/>
            <a:r>
              <a:t>本文レベル5</a:t>
            </a:r>
          </a:p>
        </p:txBody>
      </p:sp>
      <p:sp>
        <p:nvSpPr>
          <p:cNvPr id="196" name="スライド番号"/>
          <p:cNvSpPr txBox="1"/>
          <p:nvPr>
            <p:ph type="sldNum" sz="quarter" idx="2"/>
          </p:nvPr>
        </p:nvSpPr>
        <p:spPr>
          <a:xfrm>
            <a:off x="10585377" y="5945624"/>
            <a:ext cx="231183" cy="227072"/>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 2 Content over Content">
    <p:spTree>
      <p:nvGrpSpPr>
        <p:cNvPr id="1" name=""/>
        <p:cNvGrpSpPr/>
        <p:nvPr/>
      </p:nvGrpSpPr>
      <p:grpSpPr>
        <a:xfrm>
          <a:off x="0" y="0"/>
          <a:ext cx="0" cy="0"/>
          <a:chOff x="0" y="0"/>
          <a:chExt cx="0" cy="0"/>
        </a:xfrm>
      </p:grpSpPr>
      <p:sp>
        <p:nvSpPr>
          <p:cNvPr id="203" name="テキスト ボックス 7"/>
          <p:cNvSpPr txBox="1"/>
          <p:nvPr/>
        </p:nvSpPr>
        <p:spPr>
          <a:xfrm>
            <a:off x="-1" y="-1"/>
            <a:ext cx="727922" cy="14351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a:defRPr spc="-1" sz="1000">
                <a:latin typeface="Calibri"/>
                <a:ea typeface="Calibri"/>
                <a:cs typeface="Calibri"/>
                <a:sym typeface="Calibri"/>
              </a:defRPr>
            </a:pPr>
            <a:r>
              <a:rPr>
                <a:latin typeface="Damascus Regular"/>
                <a:ea typeface="Damascus Regular"/>
                <a:cs typeface="Damascus Regular"/>
                <a:sym typeface="Damascus Regular"/>
              </a:rPr>
              <a:t>秘匿性情報</a:t>
            </a:r>
            <a:r>
              <a:t>1</a:t>
            </a:r>
          </a:p>
        </p:txBody>
      </p:sp>
      <p:pic>
        <p:nvPicPr>
          <p:cNvPr id="204" name="Picture 6" descr="Picture 6"/>
          <p:cNvPicPr>
            <a:picLocks noChangeAspect="1"/>
          </p:cNvPicPr>
          <p:nvPr/>
        </p:nvPicPr>
        <p:blipFill>
          <a:blip r:embed="rId2">
            <a:extLst/>
          </a:blip>
          <a:stretch>
            <a:fillRect/>
          </a:stretch>
        </p:blipFill>
        <p:spPr>
          <a:xfrm>
            <a:off x="0" y="0"/>
            <a:ext cx="12188160" cy="6855480"/>
          </a:xfrm>
          <a:prstGeom prst="rect">
            <a:avLst/>
          </a:prstGeom>
          <a:ln w="12700">
            <a:miter lim="400000"/>
          </a:ln>
        </p:spPr>
      </p:pic>
      <p:sp>
        <p:nvSpPr>
          <p:cNvPr id="205" name="タイトルテキスト"/>
          <p:cNvSpPr txBox="1"/>
          <p:nvPr>
            <p:ph type="title"/>
          </p:nvPr>
        </p:nvSpPr>
        <p:spPr>
          <a:xfrm>
            <a:off x="609479" y="273599"/>
            <a:ext cx="10972442" cy="1144801"/>
          </a:xfrm>
          <a:prstGeom prst="rect">
            <a:avLst/>
          </a:prstGeom>
        </p:spPr>
        <p:txBody>
          <a:bodyPr>
            <a:normAutofit fontScale="100000" lnSpcReduction="0"/>
          </a:bodyPr>
          <a:lstStyle>
            <a:lvl1pPr>
              <a:lnSpc>
                <a:spcPct val="90000"/>
              </a:lnSpc>
              <a:defRPr cap="none" spc="0" sz="4400">
                <a:solidFill>
                  <a:srgbClr val="000000"/>
                </a:solidFill>
              </a:defRPr>
            </a:lvl1pPr>
          </a:lstStyle>
          <a:p>
            <a:pPr/>
            <a:r>
              <a:t>タイトルテキスト</a:t>
            </a:r>
          </a:p>
        </p:txBody>
      </p:sp>
      <p:sp>
        <p:nvSpPr>
          <p:cNvPr id="206" name="本文レベル1…"/>
          <p:cNvSpPr txBox="1"/>
          <p:nvPr>
            <p:ph type="body" sz="quarter" idx="1"/>
          </p:nvPr>
        </p:nvSpPr>
        <p:spPr>
          <a:xfrm>
            <a:off x="609479" y="1604519"/>
            <a:ext cx="5354282" cy="1896842"/>
          </a:xfrm>
          <a:prstGeom prst="rect">
            <a:avLst/>
          </a:prstGeom>
        </p:spPr>
        <p:txBody>
          <a:bodyPr/>
          <a:lstStyle/>
          <a:p>
            <a:pPr/>
            <a:r>
              <a:t>本文レベル1</a:t>
            </a:r>
          </a:p>
          <a:p>
            <a:pPr lvl="1"/>
            <a:r>
              <a:t>本文レベル2</a:t>
            </a:r>
          </a:p>
          <a:p>
            <a:pPr lvl="2"/>
            <a:r>
              <a:t>本文レベル3</a:t>
            </a:r>
          </a:p>
          <a:p>
            <a:pPr lvl="3"/>
            <a:r>
              <a:t>本文レベル4</a:t>
            </a:r>
          </a:p>
          <a:p>
            <a:pPr lvl="4"/>
            <a:r>
              <a:t>本文レベル5</a:t>
            </a:r>
          </a:p>
        </p:txBody>
      </p:sp>
      <p:sp>
        <p:nvSpPr>
          <p:cNvPr id="207" name="スライド番号"/>
          <p:cNvSpPr txBox="1"/>
          <p:nvPr>
            <p:ph type="sldNum" sz="quarter" idx="2"/>
          </p:nvPr>
        </p:nvSpPr>
        <p:spPr>
          <a:xfrm>
            <a:off x="10585377" y="5945624"/>
            <a:ext cx="231183" cy="227072"/>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 Content over Content">
    <p:spTree>
      <p:nvGrpSpPr>
        <p:cNvPr id="1" name=""/>
        <p:cNvGrpSpPr/>
        <p:nvPr/>
      </p:nvGrpSpPr>
      <p:grpSpPr>
        <a:xfrm>
          <a:off x="0" y="0"/>
          <a:ext cx="0" cy="0"/>
          <a:chOff x="0" y="0"/>
          <a:chExt cx="0" cy="0"/>
        </a:xfrm>
      </p:grpSpPr>
      <p:sp>
        <p:nvSpPr>
          <p:cNvPr id="214" name="テキスト ボックス 7"/>
          <p:cNvSpPr txBox="1"/>
          <p:nvPr/>
        </p:nvSpPr>
        <p:spPr>
          <a:xfrm>
            <a:off x="-1" y="-1"/>
            <a:ext cx="727922" cy="14351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a:defRPr spc="-1" sz="1000">
                <a:latin typeface="Calibri"/>
                <a:ea typeface="Calibri"/>
                <a:cs typeface="Calibri"/>
                <a:sym typeface="Calibri"/>
              </a:defRPr>
            </a:pPr>
            <a:r>
              <a:rPr>
                <a:latin typeface="Damascus Regular"/>
                <a:ea typeface="Damascus Regular"/>
                <a:cs typeface="Damascus Regular"/>
                <a:sym typeface="Damascus Regular"/>
              </a:rPr>
              <a:t>秘匿性情報</a:t>
            </a:r>
            <a:r>
              <a:t>1</a:t>
            </a:r>
          </a:p>
        </p:txBody>
      </p:sp>
      <p:pic>
        <p:nvPicPr>
          <p:cNvPr id="215" name="Picture 6" descr="Picture 6"/>
          <p:cNvPicPr>
            <a:picLocks noChangeAspect="1"/>
          </p:cNvPicPr>
          <p:nvPr/>
        </p:nvPicPr>
        <p:blipFill>
          <a:blip r:embed="rId2">
            <a:extLst/>
          </a:blip>
          <a:stretch>
            <a:fillRect/>
          </a:stretch>
        </p:blipFill>
        <p:spPr>
          <a:xfrm>
            <a:off x="0" y="0"/>
            <a:ext cx="12188160" cy="6855480"/>
          </a:xfrm>
          <a:prstGeom prst="rect">
            <a:avLst/>
          </a:prstGeom>
          <a:ln w="12700">
            <a:miter lim="400000"/>
          </a:ln>
        </p:spPr>
      </p:pic>
      <p:sp>
        <p:nvSpPr>
          <p:cNvPr id="216" name="タイトルテキスト"/>
          <p:cNvSpPr txBox="1"/>
          <p:nvPr>
            <p:ph type="title"/>
          </p:nvPr>
        </p:nvSpPr>
        <p:spPr>
          <a:xfrm>
            <a:off x="609479" y="273599"/>
            <a:ext cx="10972442" cy="1144801"/>
          </a:xfrm>
          <a:prstGeom prst="rect">
            <a:avLst/>
          </a:prstGeom>
        </p:spPr>
        <p:txBody>
          <a:bodyPr>
            <a:normAutofit fontScale="100000" lnSpcReduction="0"/>
          </a:bodyPr>
          <a:lstStyle>
            <a:lvl1pPr>
              <a:lnSpc>
                <a:spcPct val="90000"/>
              </a:lnSpc>
              <a:defRPr cap="none" spc="0" sz="4400">
                <a:solidFill>
                  <a:srgbClr val="000000"/>
                </a:solidFill>
              </a:defRPr>
            </a:lvl1pPr>
          </a:lstStyle>
          <a:p>
            <a:pPr/>
            <a:r>
              <a:t>タイトルテキスト</a:t>
            </a:r>
          </a:p>
        </p:txBody>
      </p:sp>
      <p:sp>
        <p:nvSpPr>
          <p:cNvPr id="217" name="本文レベル1…"/>
          <p:cNvSpPr txBox="1"/>
          <p:nvPr>
            <p:ph type="body" sz="half" idx="1"/>
          </p:nvPr>
        </p:nvSpPr>
        <p:spPr>
          <a:xfrm>
            <a:off x="609479" y="1604519"/>
            <a:ext cx="10972442" cy="1896842"/>
          </a:xfrm>
          <a:prstGeom prst="rect">
            <a:avLst/>
          </a:prstGeom>
        </p:spPr>
        <p:txBody>
          <a:bodyPr/>
          <a:lstStyle/>
          <a:p>
            <a:pPr/>
            <a:r>
              <a:t>本文レベル1</a:t>
            </a:r>
          </a:p>
          <a:p>
            <a:pPr lvl="1"/>
            <a:r>
              <a:t>本文レベル2</a:t>
            </a:r>
          </a:p>
          <a:p>
            <a:pPr lvl="2"/>
            <a:r>
              <a:t>本文レベル3</a:t>
            </a:r>
          </a:p>
          <a:p>
            <a:pPr lvl="3"/>
            <a:r>
              <a:t>本文レベル4</a:t>
            </a:r>
          </a:p>
          <a:p>
            <a:pPr lvl="4"/>
            <a:r>
              <a:t>本文レベル5</a:t>
            </a:r>
          </a:p>
        </p:txBody>
      </p:sp>
      <p:sp>
        <p:nvSpPr>
          <p:cNvPr id="218" name="スライド番号"/>
          <p:cNvSpPr txBox="1"/>
          <p:nvPr>
            <p:ph type="sldNum" sz="quarter" idx="2"/>
          </p:nvPr>
        </p:nvSpPr>
        <p:spPr>
          <a:xfrm>
            <a:off x="10585377" y="5945624"/>
            <a:ext cx="231183" cy="227072"/>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 4 Content">
    <p:spTree>
      <p:nvGrpSpPr>
        <p:cNvPr id="1" name=""/>
        <p:cNvGrpSpPr/>
        <p:nvPr/>
      </p:nvGrpSpPr>
      <p:grpSpPr>
        <a:xfrm>
          <a:off x="0" y="0"/>
          <a:ext cx="0" cy="0"/>
          <a:chOff x="0" y="0"/>
          <a:chExt cx="0" cy="0"/>
        </a:xfrm>
      </p:grpSpPr>
      <p:sp>
        <p:nvSpPr>
          <p:cNvPr id="225" name="テキスト ボックス 7"/>
          <p:cNvSpPr txBox="1"/>
          <p:nvPr/>
        </p:nvSpPr>
        <p:spPr>
          <a:xfrm>
            <a:off x="-1" y="-1"/>
            <a:ext cx="727922" cy="14351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a:defRPr spc="-1" sz="1000">
                <a:latin typeface="Calibri"/>
                <a:ea typeface="Calibri"/>
                <a:cs typeface="Calibri"/>
                <a:sym typeface="Calibri"/>
              </a:defRPr>
            </a:pPr>
            <a:r>
              <a:rPr>
                <a:latin typeface="Damascus Regular"/>
                <a:ea typeface="Damascus Regular"/>
                <a:cs typeface="Damascus Regular"/>
                <a:sym typeface="Damascus Regular"/>
              </a:rPr>
              <a:t>秘匿性情報</a:t>
            </a:r>
            <a:r>
              <a:t>1</a:t>
            </a:r>
          </a:p>
        </p:txBody>
      </p:sp>
      <p:pic>
        <p:nvPicPr>
          <p:cNvPr id="226" name="Picture 6" descr="Picture 6"/>
          <p:cNvPicPr>
            <a:picLocks noChangeAspect="1"/>
          </p:cNvPicPr>
          <p:nvPr/>
        </p:nvPicPr>
        <p:blipFill>
          <a:blip r:embed="rId2">
            <a:extLst/>
          </a:blip>
          <a:stretch>
            <a:fillRect/>
          </a:stretch>
        </p:blipFill>
        <p:spPr>
          <a:xfrm>
            <a:off x="0" y="0"/>
            <a:ext cx="12188160" cy="6855480"/>
          </a:xfrm>
          <a:prstGeom prst="rect">
            <a:avLst/>
          </a:prstGeom>
          <a:ln w="12700">
            <a:miter lim="400000"/>
          </a:ln>
        </p:spPr>
      </p:pic>
      <p:sp>
        <p:nvSpPr>
          <p:cNvPr id="227" name="タイトルテキスト"/>
          <p:cNvSpPr txBox="1"/>
          <p:nvPr>
            <p:ph type="title"/>
          </p:nvPr>
        </p:nvSpPr>
        <p:spPr>
          <a:xfrm>
            <a:off x="609479" y="273599"/>
            <a:ext cx="10972442" cy="1144801"/>
          </a:xfrm>
          <a:prstGeom prst="rect">
            <a:avLst/>
          </a:prstGeom>
        </p:spPr>
        <p:txBody>
          <a:bodyPr>
            <a:normAutofit fontScale="100000" lnSpcReduction="0"/>
          </a:bodyPr>
          <a:lstStyle>
            <a:lvl1pPr>
              <a:lnSpc>
                <a:spcPct val="90000"/>
              </a:lnSpc>
              <a:defRPr cap="none" spc="0" sz="4400">
                <a:solidFill>
                  <a:srgbClr val="000000"/>
                </a:solidFill>
              </a:defRPr>
            </a:lvl1pPr>
          </a:lstStyle>
          <a:p>
            <a:pPr/>
            <a:r>
              <a:t>タイトルテキスト</a:t>
            </a:r>
          </a:p>
        </p:txBody>
      </p:sp>
      <p:sp>
        <p:nvSpPr>
          <p:cNvPr id="228" name="本文レベル1…"/>
          <p:cNvSpPr txBox="1"/>
          <p:nvPr>
            <p:ph type="body" sz="quarter" idx="1"/>
          </p:nvPr>
        </p:nvSpPr>
        <p:spPr>
          <a:xfrm>
            <a:off x="609479" y="1604519"/>
            <a:ext cx="5354282" cy="1896842"/>
          </a:xfrm>
          <a:prstGeom prst="rect">
            <a:avLst/>
          </a:prstGeom>
        </p:spPr>
        <p:txBody>
          <a:bodyPr/>
          <a:lstStyle/>
          <a:p>
            <a:pPr/>
            <a:r>
              <a:t>本文レベル1</a:t>
            </a:r>
          </a:p>
          <a:p>
            <a:pPr lvl="1"/>
            <a:r>
              <a:t>本文レベル2</a:t>
            </a:r>
          </a:p>
          <a:p>
            <a:pPr lvl="2"/>
            <a:r>
              <a:t>本文レベル3</a:t>
            </a:r>
          </a:p>
          <a:p>
            <a:pPr lvl="3"/>
            <a:r>
              <a:t>本文レベル4</a:t>
            </a:r>
          </a:p>
          <a:p>
            <a:pPr lvl="4"/>
            <a:r>
              <a:t>本文レベル5</a:t>
            </a:r>
          </a:p>
        </p:txBody>
      </p:sp>
      <p:sp>
        <p:nvSpPr>
          <p:cNvPr id="229" name="スライド番号"/>
          <p:cNvSpPr txBox="1"/>
          <p:nvPr>
            <p:ph type="sldNum" sz="quarter" idx="2"/>
          </p:nvPr>
        </p:nvSpPr>
        <p:spPr>
          <a:xfrm>
            <a:off x="10585377" y="5945624"/>
            <a:ext cx="231183" cy="227072"/>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 6 Content">
    <p:spTree>
      <p:nvGrpSpPr>
        <p:cNvPr id="1" name=""/>
        <p:cNvGrpSpPr/>
        <p:nvPr/>
      </p:nvGrpSpPr>
      <p:grpSpPr>
        <a:xfrm>
          <a:off x="0" y="0"/>
          <a:ext cx="0" cy="0"/>
          <a:chOff x="0" y="0"/>
          <a:chExt cx="0" cy="0"/>
        </a:xfrm>
      </p:grpSpPr>
      <p:sp>
        <p:nvSpPr>
          <p:cNvPr id="236" name="テキスト ボックス 7"/>
          <p:cNvSpPr txBox="1"/>
          <p:nvPr/>
        </p:nvSpPr>
        <p:spPr>
          <a:xfrm>
            <a:off x="-1" y="-1"/>
            <a:ext cx="727922" cy="14351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a:defRPr spc="-1" sz="1000">
                <a:latin typeface="Calibri"/>
                <a:ea typeface="Calibri"/>
                <a:cs typeface="Calibri"/>
                <a:sym typeface="Calibri"/>
              </a:defRPr>
            </a:pPr>
            <a:r>
              <a:rPr>
                <a:latin typeface="Damascus Regular"/>
                <a:ea typeface="Damascus Regular"/>
                <a:cs typeface="Damascus Regular"/>
                <a:sym typeface="Damascus Regular"/>
              </a:rPr>
              <a:t>秘匿性情報</a:t>
            </a:r>
            <a:r>
              <a:t>1</a:t>
            </a:r>
          </a:p>
        </p:txBody>
      </p:sp>
      <p:pic>
        <p:nvPicPr>
          <p:cNvPr id="237" name="Picture 6" descr="Picture 6"/>
          <p:cNvPicPr>
            <a:picLocks noChangeAspect="1"/>
          </p:cNvPicPr>
          <p:nvPr/>
        </p:nvPicPr>
        <p:blipFill>
          <a:blip r:embed="rId2">
            <a:extLst/>
          </a:blip>
          <a:stretch>
            <a:fillRect/>
          </a:stretch>
        </p:blipFill>
        <p:spPr>
          <a:xfrm>
            <a:off x="0" y="0"/>
            <a:ext cx="12188160" cy="6855480"/>
          </a:xfrm>
          <a:prstGeom prst="rect">
            <a:avLst/>
          </a:prstGeom>
          <a:ln w="12700">
            <a:miter lim="400000"/>
          </a:ln>
        </p:spPr>
      </p:pic>
      <p:sp>
        <p:nvSpPr>
          <p:cNvPr id="238" name="タイトルテキスト"/>
          <p:cNvSpPr txBox="1"/>
          <p:nvPr>
            <p:ph type="title"/>
          </p:nvPr>
        </p:nvSpPr>
        <p:spPr>
          <a:xfrm>
            <a:off x="609479" y="273599"/>
            <a:ext cx="10972442" cy="1144801"/>
          </a:xfrm>
          <a:prstGeom prst="rect">
            <a:avLst/>
          </a:prstGeom>
        </p:spPr>
        <p:txBody>
          <a:bodyPr>
            <a:normAutofit fontScale="100000" lnSpcReduction="0"/>
          </a:bodyPr>
          <a:lstStyle>
            <a:lvl1pPr>
              <a:lnSpc>
                <a:spcPct val="90000"/>
              </a:lnSpc>
              <a:defRPr cap="none" spc="0" sz="4400">
                <a:solidFill>
                  <a:srgbClr val="000000"/>
                </a:solidFill>
              </a:defRPr>
            </a:lvl1pPr>
          </a:lstStyle>
          <a:p>
            <a:pPr/>
            <a:r>
              <a:t>タイトルテキスト</a:t>
            </a:r>
          </a:p>
        </p:txBody>
      </p:sp>
      <p:sp>
        <p:nvSpPr>
          <p:cNvPr id="239" name="本文レベル1…"/>
          <p:cNvSpPr txBox="1"/>
          <p:nvPr>
            <p:ph type="body" sz="quarter" idx="1"/>
          </p:nvPr>
        </p:nvSpPr>
        <p:spPr>
          <a:xfrm>
            <a:off x="609479" y="1604519"/>
            <a:ext cx="3533042" cy="1896842"/>
          </a:xfrm>
          <a:prstGeom prst="rect">
            <a:avLst/>
          </a:prstGeom>
        </p:spPr>
        <p:txBody>
          <a:bodyPr/>
          <a:lstStyle/>
          <a:p>
            <a:pPr/>
            <a:r>
              <a:t>本文レベル1</a:t>
            </a:r>
          </a:p>
          <a:p>
            <a:pPr lvl="1"/>
            <a:r>
              <a:t>本文レベル2</a:t>
            </a:r>
          </a:p>
          <a:p>
            <a:pPr lvl="2"/>
            <a:r>
              <a:t>本文レベル3</a:t>
            </a:r>
          </a:p>
          <a:p>
            <a:pPr lvl="3"/>
            <a:r>
              <a:t>本文レベル4</a:t>
            </a:r>
          </a:p>
          <a:p>
            <a:pPr lvl="4"/>
            <a:r>
              <a:t>本文レベル5</a:t>
            </a:r>
          </a:p>
        </p:txBody>
      </p:sp>
      <p:sp>
        <p:nvSpPr>
          <p:cNvPr id="240" name="スライド番号"/>
          <p:cNvSpPr txBox="1"/>
          <p:nvPr>
            <p:ph type="sldNum" sz="quarter" idx="2"/>
          </p:nvPr>
        </p:nvSpPr>
        <p:spPr>
          <a:xfrm>
            <a:off x="10585377" y="5945624"/>
            <a:ext cx="231183" cy="227072"/>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Content">
    <p:spTree>
      <p:nvGrpSpPr>
        <p:cNvPr id="1" name=""/>
        <p:cNvGrpSpPr/>
        <p:nvPr/>
      </p:nvGrpSpPr>
      <p:grpSpPr>
        <a:xfrm>
          <a:off x="0" y="0"/>
          <a:ext cx="0" cy="0"/>
          <a:chOff x="0" y="0"/>
          <a:chExt cx="0" cy="0"/>
        </a:xfrm>
      </p:grpSpPr>
      <p:sp>
        <p:nvSpPr>
          <p:cNvPr id="29" name="タイトルテキスト"/>
          <p:cNvSpPr txBox="1"/>
          <p:nvPr>
            <p:ph type="title"/>
          </p:nvPr>
        </p:nvSpPr>
        <p:spPr>
          <a:xfrm>
            <a:off x="609479" y="273599"/>
            <a:ext cx="10972442" cy="1144801"/>
          </a:xfrm>
          <a:prstGeom prst="rect">
            <a:avLst/>
          </a:prstGeom>
        </p:spPr>
        <p:txBody>
          <a:bodyPr>
            <a:normAutofit fontScale="100000" lnSpcReduction="0"/>
          </a:bodyPr>
          <a:lstStyle/>
          <a:p>
            <a:pPr/>
            <a:r>
              <a:t>タイトルテキスト</a:t>
            </a:r>
          </a:p>
        </p:txBody>
      </p:sp>
      <p:sp>
        <p:nvSpPr>
          <p:cNvPr id="30" name="本文レベル1…"/>
          <p:cNvSpPr txBox="1"/>
          <p:nvPr>
            <p:ph type="body" idx="1"/>
          </p:nvPr>
        </p:nvSpPr>
        <p:spPr>
          <a:xfrm>
            <a:off x="609479" y="1604519"/>
            <a:ext cx="10972442" cy="3977282"/>
          </a:xfrm>
          <a:prstGeom prst="rect">
            <a:avLst/>
          </a:prstGeom>
        </p:spPr>
        <p:txBody>
          <a:bodyPr/>
          <a:lstStyle/>
          <a:p>
            <a:pPr/>
            <a:r>
              <a:t>本文レベル1</a:t>
            </a:r>
          </a:p>
          <a:p>
            <a:pPr lvl="1"/>
            <a:r>
              <a:t>本文レベル2</a:t>
            </a:r>
          </a:p>
          <a:p>
            <a:pPr lvl="2"/>
            <a:r>
              <a:t>本文レベル3</a:t>
            </a:r>
          </a:p>
          <a:p>
            <a:pPr lvl="3"/>
            <a:r>
              <a:t>本文レベル4</a:t>
            </a:r>
          </a:p>
          <a:p>
            <a:pPr lvl="4"/>
            <a:r>
              <a:t>本文レベル5</a:t>
            </a:r>
          </a:p>
        </p:txBody>
      </p:sp>
      <p:sp>
        <p:nvSpPr>
          <p:cNvPr id="31" name="スライド番号"/>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2 Content">
    <p:spTree>
      <p:nvGrpSpPr>
        <p:cNvPr id="1" name=""/>
        <p:cNvGrpSpPr/>
        <p:nvPr/>
      </p:nvGrpSpPr>
      <p:grpSpPr>
        <a:xfrm>
          <a:off x="0" y="0"/>
          <a:ext cx="0" cy="0"/>
          <a:chOff x="0" y="0"/>
          <a:chExt cx="0" cy="0"/>
        </a:xfrm>
      </p:grpSpPr>
      <p:sp>
        <p:nvSpPr>
          <p:cNvPr id="38" name="タイトルテキスト"/>
          <p:cNvSpPr txBox="1"/>
          <p:nvPr>
            <p:ph type="title"/>
          </p:nvPr>
        </p:nvSpPr>
        <p:spPr>
          <a:xfrm>
            <a:off x="609479" y="273599"/>
            <a:ext cx="10972442" cy="1144801"/>
          </a:xfrm>
          <a:prstGeom prst="rect">
            <a:avLst/>
          </a:prstGeom>
        </p:spPr>
        <p:txBody>
          <a:bodyPr>
            <a:normAutofit fontScale="100000" lnSpcReduction="0"/>
          </a:bodyPr>
          <a:lstStyle/>
          <a:p>
            <a:pPr/>
            <a:r>
              <a:t>タイトルテキスト</a:t>
            </a:r>
          </a:p>
        </p:txBody>
      </p:sp>
      <p:sp>
        <p:nvSpPr>
          <p:cNvPr id="39" name="本文レベル1…"/>
          <p:cNvSpPr txBox="1"/>
          <p:nvPr>
            <p:ph type="body" sz="half" idx="1"/>
          </p:nvPr>
        </p:nvSpPr>
        <p:spPr>
          <a:xfrm>
            <a:off x="609479" y="1604519"/>
            <a:ext cx="5354282" cy="3977282"/>
          </a:xfrm>
          <a:prstGeom prst="rect">
            <a:avLst/>
          </a:prstGeom>
        </p:spPr>
        <p:txBody>
          <a:bodyPr/>
          <a:lstStyle/>
          <a:p>
            <a:pPr/>
            <a:r>
              <a:t>本文レベル1</a:t>
            </a:r>
          </a:p>
          <a:p>
            <a:pPr lvl="1"/>
            <a:r>
              <a:t>本文レベル2</a:t>
            </a:r>
          </a:p>
          <a:p>
            <a:pPr lvl="2"/>
            <a:r>
              <a:t>本文レベル3</a:t>
            </a:r>
          </a:p>
          <a:p>
            <a:pPr lvl="3"/>
            <a:r>
              <a:t>本文レベル4</a:t>
            </a:r>
          </a:p>
          <a:p>
            <a:pPr lvl="4"/>
            <a:r>
              <a:t>本文レベル5</a:t>
            </a:r>
          </a:p>
        </p:txBody>
      </p:sp>
      <p:sp>
        <p:nvSpPr>
          <p:cNvPr id="40" name="スライド番号"/>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Only">
    <p:spTree>
      <p:nvGrpSpPr>
        <p:cNvPr id="1" name=""/>
        <p:cNvGrpSpPr/>
        <p:nvPr/>
      </p:nvGrpSpPr>
      <p:grpSpPr>
        <a:xfrm>
          <a:off x="0" y="0"/>
          <a:ext cx="0" cy="0"/>
          <a:chOff x="0" y="0"/>
          <a:chExt cx="0" cy="0"/>
        </a:xfrm>
      </p:grpSpPr>
      <p:sp>
        <p:nvSpPr>
          <p:cNvPr id="47" name="タイトルテキスト"/>
          <p:cNvSpPr txBox="1"/>
          <p:nvPr>
            <p:ph type="title"/>
          </p:nvPr>
        </p:nvSpPr>
        <p:spPr>
          <a:xfrm>
            <a:off x="609479" y="273599"/>
            <a:ext cx="10972442" cy="1144801"/>
          </a:xfrm>
          <a:prstGeom prst="rect">
            <a:avLst/>
          </a:prstGeom>
        </p:spPr>
        <p:txBody>
          <a:bodyPr>
            <a:normAutofit fontScale="100000" lnSpcReduction="0"/>
          </a:bodyPr>
          <a:lstStyle/>
          <a:p>
            <a:pPr/>
            <a:r>
              <a:t>タイトルテキスト</a:t>
            </a:r>
          </a:p>
        </p:txBody>
      </p:sp>
      <p:sp>
        <p:nvSpPr>
          <p:cNvPr id="48" name="スライド番号"/>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Centered Text">
    <p:spTree>
      <p:nvGrpSpPr>
        <p:cNvPr id="1" name=""/>
        <p:cNvGrpSpPr/>
        <p:nvPr/>
      </p:nvGrpSpPr>
      <p:grpSpPr>
        <a:xfrm>
          <a:off x="0" y="0"/>
          <a:ext cx="0" cy="0"/>
          <a:chOff x="0" y="0"/>
          <a:chExt cx="0" cy="0"/>
        </a:xfrm>
      </p:grpSpPr>
      <p:sp>
        <p:nvSpPr>
          <p:cNvPr id="55" name="本文レベル1…"/>
          <p:cNvSpPr txBox="1"/>
          <p:nvPr>
            <p:ph type="body" idx="1"/>
          </p:nvPr>
        </p:nvSpPr>
        <p:spPr>
          <a:xfrm>
            <a:off x="609479" y="273599"/>
            <a:ext cx="10972442" cy="5307841"/>
          </a:xfrm>
          <a:prstGeom prst="rect">
            <a:avLst/>
          </a:prstGeom>
        </p:spPr>
        <p:txBody>
          <a:bodyPr anchor="ctr"/>
          <a:lstStyle/>
          <a:p>
            <a:pPr/>
            <a:r>
              <a:t>本文レベル1</a:t>
            </a:r>
          </a:p>
          <a:p>
            <a:pPr lvl="1"/>
            <a:r>
              <a:t>本文レベル2</a:t>
            </a:r>
          </a:p>
          <a:p>
            <a:pPr lvl="2"/>
            <a:r>
              <a:t>本文レベル3</a:t>
            </a:r>
          </a:p>
          <a:p>
            <a:pPr lvl="3"/>
            <a:r>
              <a:t>本文レベル4</a:t>
            </a:r>
          </a:p>
          <a:p>
            <a:pPr lvl="4"/>
            <a:r>
              <a:t>本文レベル5</a:t>
            </a:r>
          </a:p>
        </p:txBody>
      </p:sp>
      <p:sp>
        <p:nvSpPr>
          <p:cNvPr id="56" name="スライド番号"/>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2 Content and Content">
    <p:spTree>
      <p:nvGrpSpPr>
        <p:cNvPr id="1" name=""/>
        <p:cNvGrpSpPr/>
        <p:nvPr/>
      </p:nvGrpSpPr>
      <p:grpSpPr>
        <a:xfrm>
          <a:off x="0" y="0"/>
          <a:ext cx="0" cy="0"/>
          <a:chOff x="0" y="0"/>
          <a:chExt cx="0" cy="0"/>
        </a:xfrm>
      </p:grpSpPr>
      <p:sp>
        <p:nvSpPr>
          <p:cNvPr id="63" name="タイトルテキスト"/>
          <p:cNvSpPr txBox="1"/>
          <p:nvPr>
            <p:ph type="title"/>
          </p:nvPr>
        </p:nvSpPr>
        <p:spPr>
          <a:xfrm>
            <a:off x="609479" y="273599"/>
            <a:ext cx="10972442" cy="1144801"/>
          </a:xfrm>
          <a:prstGeom prst="rect">
            <a:avLst/>
          </a:prstGeom>
        </p:spPr>
        <p:txBody>
          <a:bodyPr>
            <a:normAutofit fontScale="100000" lnSpcReduction="0"/>
          </a:bodyPr>
          <a:lstStyle/>
          <a:p>
            <a:pPr/>
            <a:r>
              <a:t>タイトルテキスト</a:t>
            </a:r>
          </a:p>
        </p:txBody>
      </p:sp>
      <p:sp>
        <p:nvSpPr>
          <p:cNvPr id="64" name="本文レベル1…"/>
          <p:cNvSpPr txBox="1"/>
          <p:nvPr>
            <p:ph type="body" sz="quarter" idx="1"/>
          </p:nvPr>
        </p:nvSpPr>
        <p:spPr>
          <a:xfrm>
            <a:off x="609479" y="1604519"/>
            <a:ext cx="5354282" cy="1896842"/>
          </a:xfrm>
          <a:prstGeom prst="rect">
            <a:avLst/>
          </a:prstGeom>
        </p:spPr>
        <p:txBody>
          <a:bodyPr/>
          <a:lstStyle/>
          <a:p>
            <a:pPr/>
            <a:r>
              <a:t>本文レベル1</a:t>
            </a:r>
          </a:p>
          <a:p>
            <a:pPr lvl="1"/>
            <a:r>
              <a:t>本文レベル2</a:t>
            </a:r>
          </a:p>
          <a:p>
            <a:pPr lvl="2"/>
            <a:r>
              <a:t>本文レベル3</a:t>
            </a:r>
          </a:p>
          <a:p>
            <a:pPr lvl="3"/>
            <a:r>
              <a:t>本文レベル4</a:t>
            </a:r>
          </a:p>
          <a:p>
            <a:pPr lvl="4"/>
            <a:r>
              <a:t>本文レベル5</a:t>
            </a:r>
          </a:p>
        </p:txBody>
      </p:sp>
      <p:sp>
        <p:nvSpPr>
          <p:cNvPr id="65" name="スライド番号"/>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Content and 2 Content">
    <p:spTree>
      <p:nvGrpSpPr>
        <p:cNvPr id="1" name=""/>
        <p:cNvGrpSpPr/>
        <p:nvPr/>
      </p:nvGrpSpPr>
      <p:grpSpPr>
        <a:xfrm>
          <a:off x="0" y="0"/>
          <a:ext cx="0" cy="0"/>
          <a:chOff x="0" y="0"/>
          <a:chExt cx="0" cy="0"/>
        </a:xfrm>
      </p:grpSpPr>
      <p:sp>
        <p:nvSpPr>
          <p:cNvPr id="72" name="タイトルテキスト"/>
          <p:cNvSpPr txBox="1"/>
          <p:nvPr>
            <p:ph type="title"/>
          </p:nvPr>
        </p:nvSpPr>
        <p:spPr>
          <a:xfrm>
            <a:off x="609479" y="273599"/>
            <a:ext cx="10972442" cy="1144801"/>
          </a:xfrm>
          <a:prstGeom prst="rect">
            <a:avLst/>
          </a:prstGeom>
        </p:spPr>
        <p:txBody>
          <a:bodyPr>
            <a:normAutofit fontScale="100000" lnSpcReduction="0"/>
          </a:bodyPr>
          <a:lstStyle/>
          <a:p>
            <a:pPr/>
            <a:r>
              <a:t>タイトルテキスト</a:t>
            </a:r>
          </a:p>
        </p:txBody>
      </p:sp>
      <p:sp>
        <p:nvSpPr>
          <p:cNvPr id="73" name="本文レベル1…"/>
          <p:cNvSpPr txBox="1"/>
          <p:nvPr>
            <p:ph type="body" sz="half" idx="1"/>
          </p:nvPr>
        </p:nvSpPr>
        <p:spPr>
          <a:xfrm>
            <a:off x="609479" y="1604519"/>
            <a:ext cx="5354282" cy="3977282"/>
          </a:xfrm>
          <a:prstGeom prst="rect">
            <a:avLst/>
          </a:prstGeom>
        </p:spPr>
        <p:txBody>
          <a:bodyPr/>
          <a:lstStyle/>
          <a:p>
            <a:pPr/>
            <a:r>
              <a:t>本文レベル1</a:t>
            </a:r>
          </a:p>
          <a:p>
            <a:pPr lvl="1"/>
            <a:r>
              <a:t>本文レベル2</a:t>
            </a:r>
          </a:p>
          <a:p>
            <a:pPr lvl="2"/>
            <a:r>
              <a:t>本文レベル3</a:t>
            </a:r>
          </a:p>
          <a:p>
            <a:pPr lvl="3"/>
            <a:r>
              <a:t>本文レベル4</a:t>
            </a:r>
          </a:p>
          <a:p>
            <a:pPr lvl="4"/>
            <a:r>
              <a:t>本文レベル5</a:t>
            </a:r>
          </a:p>
        </p:txBody>
      </p:sp>
      <p:sp>
        <p:nvSpPr>
          <p:cNvPr id="74" name="スライド番号"/>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2 Content over Content">
    <p:spTree>
      <p:nvGrpSpPr>
        <p:cNvPr id="1" name=""/>
        <p:cNvGrpSpPr/>
        <p:nvPr/>
      </p:nvGrpSpPr>
      <p:grpSpPr>
        <a:xfrm>
          <a:off x="0" y="0"/>
          <a:ext cx="0" cy="0"/>
          <a:chOff x="0" y="0"/>
          <a:chExt cx="0" cy="0"/>
        </a:xfrm>
      </p:grpSpPr>
      <p:sp>
        <p:nvSpPr>
          <p:cNvPr id="81" name="タイトルテキスト"/>
          <p:cNvSpPr txBox="1"/>
          <p:nvPr>
            <p:ph type="title"/>
          </p:nvPr>
        </p:nvSpPr>
        <p:spPr>
          <a:xfrm>
            <a:off x="609479" y="273599"/>
            <a:ext cx="10972442" cy="1144801"/>
          </a:xfrm>
          <a:prstGeom prst="rect">
            <a:avLst/>
          </a:prstGeom>
        </p:spPr>
        <p:txBody>
          <a:bodyPr>
            <a:normAutofit fontScale="100000" lnSpcReduction="0"/>
          </a:bodyPr>
          <a:lstStyle/>
          <a:p>
            <a:pPr/>
            <a:r>
              <a:t>タイトルテキスト</a:t>
            </a:r>
          </a:p>
        </p:txBody>
      </p:sp>
      <p:sp>
        <p:nvSpPr>
          <p:cNvPr id="82" name="本文レベル1…"/>
          <p:cNvSpPr txBox="1"/>
          <p:nvPr>
            <p:ph type="body" sz="quarter" idx="1"/>
          </p:nvPr>
        </p:nvSpPr>
        <p:spPr>
          <a:xfrm>
            <a:off x="609479" y="1604519"/>
            <a:ext cx="5354282" cy="1896842"/>
          </a:xfrm>
          <a:prstGeom prst="rect">
            <a:avLst/>
          </a:prstGeom>
        </p:spPr>
        <p:txBody>
          <a:bodyPr/>
          <a:lstStyle/>
          <a:p>
            <a:pPr/>
            <a:r>
              <a:t>本文レベル1</a:t>
            </a:r>
          </a:p>
          <a:p>
            <a:pPr lvl="1"/>
            <a:r>
              <a:t>本文レベル2</a:t>
            </a:r>
          </a:p>
          <a:p>
            <a:pPr lvl="2"/>
            <a:r>
              <a:t>本文レベル3</a:t>
            </a:r>
          </a:p>
          <a:p>
            <a:pPr lvl="3"/>
            <a:r>
              <a:t>本文レベル4</a:t>
            </a:r>
          </a:p>
          <a:p>
            <a:pPr lvl="4"/>
            <a:r>
              <a:t>本文レベル5</a:t>
            </a:r>
          </a:p>
        </p:txBody>
      </p:sp>
      <p:sp>
        <p:nvSpPr>
          <p:cNvPr id="83" name="スライド番号"/>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jpeg"/><Relationship Id="rId3" Type="http://schemas.openxmlformats.org/officeDocument/2006/relationships/image" Target="../media/image1.png"/><Relationship Id="rId4" Type="http://schemas.openxmlformats.org/officeDocument/2006/relationships/slideLayout" Target="../slideLayouts/slideLayout1.xml"/><Relationship Id="rId5" Type="http://schemas.openxmlformats.org/officeDocument/2006/relationships/slideLayout" Target="../slideLayouts/slideLayout2.xml"/><Relationship Id="rId6" Type="http://schemas.openxmlformats.org/officeDocument/2006/relationships/slideLayout" Target="../slideLayouts/slideLayout3.xml"/><Relationship Id="rId7" Type="http://schemas.openxmlformats.org/officeDocument/2006/relationships/slideLayout" Target="../slideLayouts/slideLayout4.xml"/><Relationship Id="rId8" Type="http://schemas.openxmlformats.org/officeDocument/2006/relationships/slideLayout" Target="../slideLayouts/slideLayout5.xml"/><Relationship Id="rId9" Type="http://schemas.openxmlformats.org/officeDocument/2006/relationships/slideLayout" Target="../slideLayouts/slideLayout6.xml"/><Relationship Id="rId10" Type="http://schemas.openxmlformats.org/officeDocument/2006/relationships/slideLayout" Target="../slideLayouts/slideLayout7.xml"/><Relationship Id="rId11" Type="http://schemas.openxmlformats.org/officeDocument/2006/relationships/slideLayout" Target="../slideLayouts/slideLayout8.xml"/><Relationship Id="rId12" Type="http://schemas.openxmlformats.org/officeDocument/2006/relationships/slideLayout" Target="../slideLayouts/slideLayout9.xml"/><Relationship Id="rId13" Type="http://schemas.openxmlformats.org/officeDocument/2006/relationships/slideLayout" Target="../slideLayouts/slideLayout10.xml"/><Relationship Id="rId14" Type="http://schemas.openxmlformats.org/officeDocument/2006/relationships/slideLayout" Target="../slideLayouts/slideLayout11.xml"/><Relationship Id="rId15" Type="http://schemas.openxmlformats.org/officeDocument/2006/relationships/slideLayout" Target="../slideLayouts/slideLayout12.xml"/><Relationship Id="rId16" Type="http://schemas.openxmlformats.org/officeDocument/2006/relationships/slideLayout" Target="../slideLayouts/slideLayout13.xml"/><Relationship Id="rId17" Type="http://schemas.openxmlformats.org/officeDocument/2006/relationships/slideLayout" Target="../slideLayouts/slideLayout14.xml"/><Relationship Id="rId18" Type="http://schemas.openxmlformats.org/officeDocument/2006/relationships/slideLayout" Target="../slideLayouts/slideLayout15.xml"/><Relationship Id="rId19" Type="http://schemas.openxmlformats.org/officeDocument/2006/relationships/slideLayout" Target="../slideLayouts/slideLayout16.xml"/><Relationship Id="rId20" Type="http://schemas.openxmlformats.org/officeDocument/2006/relationships/slideLayout" Target="../slideLayouts/slideLayout17.xml"/><Relationship Id="rId21" Type="http://schemas.openxmlformats.org/officeDocument/2006/relationships/slideLayout" Target="../slideLayouts/slideLayout18.xml"/><Relationship Id="rId22" Type="http://schemas.openxmlformats.org/officeDocument/2006/relationships/slideLayout" Target="../slideLayouts/slideLayout19.xml"/><Relationship Id="rId23" Type="http://schemas.openxmlformats.org/officeDocument/2006/relationships/slideLayout" Target="../slideLayouts/slideLayout20.xml"/><Relationship Id="rId24" Type="http://schemas.openxmlformats.org/officeDocument/2006/relationships/slideLayout" Target="../slideLayouts/slideLayout21.xml"/><Relationship Id="rId25" Type="http://schemas.openxmlformats.org/officeDocument/2006/relationships/slideLayout" Target="../slideLayouts/slideLayout22.xml"/><Relationship Id="rId26" Type="http://schemas.openxmlformats.org/officeDocument/2006/relationships/slideLayout" Target="../slideLayouts/slideLayout23.xml"/><Relationship Id="rId27"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 name="テキスト ボックス 7"/>
          <p:cNvSpPr txBox="1"/>
          <p:nvPr/>
        </p:nvSpPr>
        <p:spPr>
          <a:xfrm>
            <a:off x="-1" y="-1"/>
            <a:ext cx="727922" cy="14351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a:defRPr spc="-1" sz="1000">
                <a:latin typeface="Calibri"/>
                <a:ea typeface="Calibri"/>
                <a:cs typeface="Calibri"/>
                <a:sym typeface="Calibri"/>
              </a:defRPr>
            </a:pPr>
            <a:r>
              <a:rPr>
                <a:latin typeface="Damascus Regular"/>
                <a:ea typeface="Damascus Regular"/>
                <a:cs typeface="Damascus Regular"/>
                <a:sym typeface="Damascus Regular"/>
              </a:rPr>
              <a:t>秘匿性情報</a:t>
            </a:r>
            <a:r>
              <a:t>1</a:t>
            </a:r>
          </a:p>
        </p:txBody>
      </p:sp>
      <p:pic>
        <p:nvPicPr>
          <p:cNvPr id="3" name="Picture 6" descr="Picture 6"/>
          <p:cNvPicPr>
            <a:picLocks noChangeAspect="1"/>
          </p:cNvPicPr>
          <p:nvPr/>
        </p:nvPicPr>
        <p:blipFill>
          <a:blip r:embed="rId3">
            <a:extLst/>
          </a:blip>
          <a:stretch>
            <a:fillRect/>
          </a:stretch>
        </p:blipFill>
        <p:spPr>
          <a:xfrm>
            <a:off x="0" y="0"/>
            <a:ext cx="12188160" cy="6855480"/>
          </a:xfrm>
          <a:prstGeom prst="rect">
            <a:avLst/>
          </a:prstGeom>
          <a:ln w="12700">
            <a:miter lim="400000"/>
          </a:ln>
        </p:spPr>
      </p:pic>
      <p:sp>
        <p:nvSpPr>
          <p:cNvPr id="4" name="タイトルテキスト"/>
          <p:cNvSpPr txBox="1"/>
          <p:nvPr>
            <p:ph type="title"/>
          </p:nvPr>
        </p:nvSpPr>
        <p:spPr>
          <a:xfrm>
            <a:off x="609600" y="92074"/>
            <a:ext cx="10972800" cy="1508126"/>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lstStyle/>
          <a:p>
            <a:pPr/>
            <a:r>
              <a:t>タイトルテキスト</a:t>
            </a:r>
          </a:p>
        </p:txBody>
      </p:sp>
      <p:sp>
        <p:nvSpPr>
          <p:cNvPr id="5" name="本文レベル1…"/>
          <p:cNvSpPr txBox="1"/>
          <p:nvPr>
            <p:ph type="body" idx="1"/>
          </p:nvPr>
        </p:nvSpPr>
        <p:spPr>
          <a:xfrm>
            <a:off x="609600" y="1600200"/>
            <a:ext cx="10972800" cy="5257800"/>
          </a:xfrm>
          <a:prstGeom prst="rect">
            <a:avLst/>
          </a:prstGeom>
          <a:ln w="12700">
            <a:miter lim="400000"/>
          </a:ln>
          <a:extLst>
            <a:ext uri="{C572A759-6A51-4108-AA02-DFA0A04FC94B}">
              <ma14:wrappingTextBoxFlag xmlns:ma14="http://schemas.microsoft.com/office/mac/drawingml/2011/main" val="1"/>
            </a:ext>
          </a:extLst>
        </p:spPr>
        <p:txBody>
          <a:bodyPr lIns="0" tIns="0" rIns="0" bIns="0">
            <a:normAutofit fontScale="100000" lnSpcReduction="0"/>
          </a:bodyPr>
          <a:lstStyle/>
          <a:p>
            <a:pPr/>
            <a:r>
              <a:t>本文レベル1</a:t>
            </a:r>
          </a:p>
          <a:p>
            <a:pPr lvl="1"/>
            <a:r>
              <a:t>本文レベル2</a:t>
            </a:r>
          </a:p>
          <a:p>
            <a:pPr lvl="2"/>
            <a:r>
              <a:t>本文レベル3</a:t>
            </a:r>
          </a:p>
          <a:p>
            <a:pPr lvl="3"/>
            <a:r>
              <a:t>本文レベル4</a:t>
            </a:r>
          </a:p>
          <a:p>
            <a:pPr lvl="4"/>
            <a:r>
              <a:t>本文レベル5</a:t>
            </a:r>
          </a:p>
        </p:txBody>
      </p:sp>
      <p:sp>
        <p:nvSpPr>
          <p:cNvPr id="6" name="スライド番号"/>
          <p:cNvSpPr txBox="1"/>
          <p:nvPr>
            <p:ph type="sldNum" sz="quarter" idx="2"/>
          </p:nvPr>
        </p:nvSpPr>
        <p:spPr>
          <a:xfrm>
            <a:off x="10928097" y="5945624"/>
            <a:ext cx="231184" cy="227072"/>
          </a:xfrm>
          <a:prstGeom prst="rect">
            <a:avLst/>
          </a:prstGeom>
          <a:ln w="12700">
            <a:miter lim="400000"/>
          </a:ln>
        </p:spPr>
        <p:txBody>
          <a:bodyPr wrap="none" lIns="44999" tIns="44999" rIns="44999" bIns="44999" anchor="ctr">
            <a:spAutoFit/>
          </a:bodyPr>
          <a:lstStyle>
            <a:lvl1pPr algn="r">
              <a:defRPr spc="-1" sz="1000">
                <a:solidFill>
                  <a:srgbClr val="FFFFFF"/>
                </a:solidFill>
                <a:latin typeface="Calibri"/>
                <a:ea typeface="Calibri"/>
                <a:cs typeface="Calibri"/>
                <a:sym typeface="Calibri"/>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4"/>
    <p:sldLayoutId id="2147483650" r:id="rId5"/>
    <p:sldLayoutId id="2147483651" r:id="rId6"/>
    <p:sldLayoutId id="2147483652" r:id="rId7"/>
    <p:sldLayoutId id="2147483653" r:id="rId8"/>
    <p:sldLayoutId id="2147483654" r:id="rId9"/>
    <p:sldLayoutId id="2147483655" r:id="rId10"/>
    <p:sldLayoutId id="2147483656" r:id="rId11"/>
    <p:sldLayoutId id="2147483657" r:id="rId12"/>
    <p:sldLayoutId id="2147483658" r:id="rId13"/>
    <p:sldLayoutId id="2147483659" r:id="rId14"/>
    <p:sldLayoutId id="2147483660" r:id="rId15"/>
    <p:sldLayoutId id="2147483661" r:id="rId16"/>
    <p:sldLayoutId id="2147483662" r:id="rId17"/>
    <p:sldLayoutId id="2147483663" r:id="rId18"/>
    <p:sldLayoutId id="2147483664" r:id="rId19"/>
    <p:sldLayoutId id="2147483665" r:id="rId20"/>
    <p:sldLayoutId id="2147483666" r:id="rId21"/>
    <p:sldLayoutId id="2147483667" r:id="rId22"/>
    <p:sldLayoutId id="2147483668" r:id="rId23"/>
    <p:sldLayoutId id="2147483669" r:id="rId24"/>
    <p:sldLayoutId id="2147483670" r:id="rId25"/>
    <p:sldLayoutId id="2147483671" r:id="rId26"/>
    <p:sldLayoutId id="2147483672" r:id="rId27"/>
  </p:sldLayoutIdLst>
  <p:transition xmlns:p14="http://schemas.microsoft.com/office/powerpoint/2010/main" spd="med" advClick="1"/>
  <p:txStyles>
    <p:titleStyle>
      <a:lvl1pPr marL="0" marR="0" indent="0" algn="l" defTabSz="914400" rtl="0" latinLnBrk="0">
        <a:lnSpc>
          <a:spcPct val="100000"/>
        </a:lnSpc>
        <a:spcBef>
          <a:spcPts val="0"/>
        </a:spcBef>
        <a:spcAft>
          <a:spcPts val="0"/>
        </a:spcAft>
        <a:buClrTx/>
        <a:buSzTx/>
        <a:buFontTx/>
        <a:buNone/>
        <a:tabLst/>
        <a:defRPr b="0" baseline="0" cap="all" i="0" spc="-100" strike="noStrike" sz="3600" u="none">
          <a:solidFill>
            <a:srgbClr val="FFFFFF"/>
          </a:solidFill>
          <a:uFillTx/>
          <a:latin typeface="+mj-lt"/>
          <a:ea typeface="+mj-ea"/>
          <a:cs typeface="+mj-cs"/>
          <a:sym typeface="Arial"/>
        </a:defRPr>
      </a:lvl1pPr>
      <a:lvl2pPr marL="0" marR="0" indent="0" algn="l" defTabSz="914400" rtl="0" latinLnBrk="0">
        <a:lnSpc>
          <a:spcPct val="100000"/>
        </a:lnSpc>
        <a:spcBef>
          <a:spcPts val="0"/>
        </a:spcBef>
        <a:spcAft>
          <a:spcPts val="0"/>
        </a:spcAft>
        <a:buClrTx/>
        <a:buSzTx/>
        <a:buFontTx/>
        <a:buNone/>
        <a:tabLst/>
        <a:defRPr b="0" baseline="0" cap="all" i="0" spc="-100" strike="noStrike" sz="3600" u="none">
          <a:solidFill>
            <a:srgbClr val="FFFFFF"/>
          </a:solidFill>
          <a:uFillTx/>
          <a:latin typeface="+mj-lt"/>
          <a:ea typeface="+mj-ea"/>
          <a:cs typeface="+mj-cs"/>
          <a:sym typeface="Arial"/>
        </a:defRPr>
      </a:lvl2pPr>
      <a:lvl3pPr marL="0" marR="0" indent="0" algn="l" defTabSz="914400" rtl="0" latinLnBrk="0">
        <a:lnSpc>
          <a:spcPct val="100000"/>
        </a:lnSpc>
        <a:spcBef>
          <a:spcPts val="0"/>
        </a:spcBef>
        <a:spcAft>
          <a:spcPts val="0"/>
        </a:spcAft>
        <a:buClrTx/>
        <a:buSzTx/>
        <a:buFontTx/>
        <a:buNone/>
        <a:tabLst/>
        <a:defRPr b="0" baseline="0" cap="all" i="0" spc="-100" strike="noStrike" sz="3600" u="none">
          <a:solidFill>
            <a:srgbClr val="FFFFFF"/>
          </a:solidFill>
          <a:uFillTx/>
          <a:latin typeface="+mj-lt"/>
          <a:ea typeface="+mj-ea"/>
          <a:cs typeface="+mj-cs"/>
          <a:sym typeface="Arial"/>
        </a:defRPr>
      </a:lvl3pPr>
      <a:lvl4pPr marL="0" marR="0" indent="0" algn="l" defTabSz="914400" rtl="0" latinLnBrk="0">
        <a:lnSpc>
          <a:spcPct val="100000"/>
        </a:lnSpc>
        <a:spcBef>
          <a:spcPts val="0"/>
        </a:spcBef>
        <a:spcAft>
          <a:spcPts val="0"/>
        </a:spcAft>
        <a:buClrTx/>
        <a:buSzTx/>
        <a:buFontTx/>
        <a:buNone/>
        <a:tabLst/>
        <a:defRPr b="0" baseline="0" cap="all" i="0" spc="-100" strike="noStrike" sz="3600" u="none">
          <a:solidFill>
            <a:srgbClr val="FFFFFF"/>
          </a:solidFill>
          <a:uFillTx/>
          <a:latin typeface="+mj-lt"/>
          <a:ea typeface="+mj-ea"/>
          <a:cs typeface="+mj-cs"/>
          <a:sym typeface="Arial"/>
        </a:defRPr>
      </a:lvl4pPr>
      <a:lvl5pPr marL="0" marR="0" indent="0" algn="l" defTabSz="914400" rtl="0" latinLnBrk="0">
        <a:lnSpc>
          <a:spcPct val="100000"/>
        </a:lnSpc>
        <a:spcBef>
          <a:spcPts val="0"/>
        </a:spcBef>
        <a:spcAft>
          <a:spcPts val="0"/>
        </a:spcAft>
        <a:buClrTx/>
        <a:buSzTx/>
        <a:buFontTx/>
        <a:buNone/>
        <a:tabLst/>
        <a:defRPr b="0" baseline="0" cap="all" i="0" spc="-100" strike="noStrike" sz="3600" u="none">
          <a:solidFill>
            <a:srgbClr val="FFFFFF"/>
          </a:solidFill>
          <a:uFillTx/>
          <a:latin typeface="+mj-lt"/>
          <a:ea typeface="+mj-ea"/>
          <a:cs typeface="+mj-cs"/>
          <a:sym typeface="Arial"/>
        </a:defRPr>
      </a:lvl5pPr>
      <a:lvl6pPr marL="0" marR="0" indent="0" algn="l" defTabSz="914400" rtl="0" latinLnBrk="0">
        <a:lnSpc>
          <a:spcPct val="100000"/>
        </a:lnSpc>
        <a:spcBef>
          <a:spcPts val="0"/>
        </a:spcBef>
        <a:spcAft>
          <a:spcPts val="0"/>
        </a:spcAft>
        <a:buClrTx/>
        <a:buSzTx/>
        <a:buFontTx/>
        <a:buNone/>
        <a:tabLst/>
        <a:defRPr b="0" baseline="0" cap="all" i="0" spc="-100" strike="noStrike" sz="3600" u="none">
          <a:solidFill>
            <a:srgbClr val="FFFFFF"/>
          </a:solidFill>
          <a:uFillTx/>
          <a:latin typeface="+mj-lt"/>
          <a:ea typeface="+mj-ea"/>
          <a:cs typeface="+mj-cs"/>
          <a:sym typeface="Arial"/>
        </a:defRPr>
      </a:lvl6pPr>
      <a:lvl7pPr marL="0" marR="0" indent="0" algn="l" defTabSz="914400" rtl="0" latinLnBrk="0">
        <a:lnSpc>
          <a:spcPct val="100000"/>
        </a:lnSpc>
        <a:spcBef>
          <a:spcPts val="0"/>
        </a:spcBef>
        <a:spcAft>
          <a:spcPts val="0"/>
        </a:spcAft>
        <a:buClrTx/>
        <a:buSzTx/>
        <a:buFontTx/>
        <a:buNone/>
        <a:tabLst/>
        <a:defRPr b="0" baseline="0" cap="all" i="0" spc="-100" strike="noStrike" sz="3600" u="none">
          <a:solidFill>
            <a:srgbClr val="FFFFFF"/>
          </a:solidFill>
          <a:uFillTx/>
          <a:latin typeface="+mj-lt"/>
          <a:ea typeface="+mj-ea"/>
          <a:cs typeface="+mj-cs"/>
          <a:sym typeface="Arial"/>
        </a:defRPr>
      </a:lvl7pPr>
      <a:lvl8pPr marL="0" marR="0" indent="0" algn="l" defTabSz="914400" rtl="0" latinLnBrk="0">
        <a:lnSpc>
          <a:spcPct val="100000"/>
        </a:lnSpc>
        <a:spcBef>
          <a:spcPts val="0"/>
        </a:spcBef>
        <a:spcAft>
          <a:spcPts val="0"/>
        </a:spcAft>
        <a:buClrTx/>
        <a:buSzTx/>
        <a:buFontTx/>
        <a:buNone/>
        <a:tabLst/>
        <a:defRPr b="0" baseline="0" cap="all" i="0" spc="-100" strike="noStrike" sz="3600" u="none">
          <a:solidFill>
            <a:srgbClr val="FFFFFF"/>
          </a:solidFill>
          <a:uFillTx/>
          <a:latin typeface="+mj-lt"/>
          <a:ea typeface="+mj-ea"/>
          <a:cs typeface="+mj-cs"/>
          <a:sym typeface="Arial"/>
        </a:defRPr>
      </a:lvl8pPr>
      <a:lvl9pPr marL="0" marR="0" indent="0" algn="l" defTabSz="914400" rtl="0" latinLnBrk="0">
        <a:lnSpc>
          <a:spcPct val="100000"/>
        </a:lnSpc>
        <a:spcBef>
          <a:spcPts val="0"/>
        </a:spcBef>
        <a:spcAft>
          <a:spcPts val="0"/>
        </a:spcAft>
        <a:buClrTx/>
        <a:buSzTx/>
        <a:buFontTx/>
        <a:buNone/>
        <a:tabLst/>
        <a:defRPr b="0" baseline="0" cap="all" i="0" spc="-100" strike="noStrike" sz="3600" u="none">
          <a:solidFill>
            <a:srgbClr val="FFFFFF"/>
          </a:solidFill>
          <a:uFillTx/>
          <a:latin typeface="+mj-lt"/>
          <a:ea typeface="+mj-ea"/>
          <a:cs typeface="+mj-cs"/>
          <a:sym typeface="Arial"/>
        </a:defRPr>
      </a:lvl9pPr>
    </p:titleStyle>
    <p:bodyStyle>
      <a:lvl1pPr marL="146957" marR="0" indent="-146957" algn="l" defTabSz="914400" rtl="0" latinLnBrk="0">
        <a:lnSpc>
          <a:spcPct val="100000"/>
        </a:lnSpc>
        <a:spcBef>
          <a:spcPts val="1000"/>
        </a:spcBef>
        <a:spcAft>
          <a:spcPts val="0"/>
        </a:spcAft>
        <a:buClrTx/>
        <a:buSzPct val="100000"/>
        <a:buFont typeface="Arial"/>
        <a:buChar char="•"/>
        <a:tabLst/>
        <a:defRPr b="0" baseline="0" cap="none" i="0" spc="-100" strike="noStrike" sz="1800" u="none">
          <a:solidFill>
            <a:srgbClr val="FFFFFF"/>
          </a:solidFill>
          <a:uFillTx/>
          <a:latin typeface="+mj-lt"/>
          <a:ea typeface="+mj-ea"/>
          <a:cs typeface="+mj-cs"/>
          <a:sym typeface="Arial"/>
        </a:defRPr>
      </a:lvl1pPr>
      <a:lvl2pPr marL="628650" marR="0" indent="-171450" algn="l" defTabSz="914400" rtl="0" latinLnBrk="0">
        <a:lnSpc>
          <a:spcPct val="100000"/>
        </a:lnSpc>
        <a:spcBef>
          <a:spcPts val="1000"/>
        </a:spcBef>
        <a:spcAft>
          <a:spcPts val="0"/>
        </a:spcAft>
        <a:buClrTx/>
        <a:buSzPct val="100000"/>
        <a:buFont typeface="Arial"/>
        <a:buChar char="•"/>
        <a:tabLst/>
        <a:defRPr b="0" baseline="0" cap="none" i="0" spc="-100" strike="noStrike" sz="1800" u="none">
          <a:solidFill>
            <a:srgbClr val="FFFFFF"/>
          </a:solidFill>
          <a:uFillTx/>
          <a:latin typeface="+mj-lt"/>
          <a:ea typeface="+mj-ea"/>
          <a:cs typeface="+mj-cs"/>
          <a:sym typeface="Arial"/>
        </a:defRPr>
      </a:lvl2pPr>
      <a:lvl3pPr marL="1120139" marR="0" indent="-205739" algn="l" defTabSz="914400" rtl="0" latinLnBrk="0">
        <a:lnSpc>
          <a:spcPct val="100000"/>
        </a:lnSpc>
        <a:spcBef>
          <a:spcPts val="1000"/>
        </a:spcBef>
        <a:spcAft>
          <a:spcPts val="0"/>
        </a:spcAft>
        <a:buClrTx/>
        <a:buSzPct val="100000"/>
        <a:buFont typeface="Arial"/>
        <a:buChar char="•"/>
        <a:tabLst/>
        <a:defRPr b="0" baseline="0" cap="none" i="0" spc="-100" strike="noStrike" sz="1800" u="none">
          <a:solidFill>
            <a:srgbClr val="FFFFFF"/>
          </a:solidFill>
          <a:uFillTx/>
          <a:latin typeface="+mj-lt"/>
          <a:ea typeface="+mj-ea"/>
          <a:cs typeface="+mj-cs"/>
          <a:sym typeface="Arial"/>
        </a:defRPr>
      </a:lvl3pPr>
      <a:lvl4pPr marL="1600200" marR="0" indent="-228600" algn="l" defTabSz="914400" rtl="0" latinLnBrk="0">
        <a:lnSpc>
          <a:spcPct val="100000"/>
        </a:lnSpc>
        <a:spcBef>
          <a:spcPts val="1000"/>
        </a:spcBef>
        <a:spcAft>
          <a:spcPts val="0"/>
        </a:spcAft>
        <a:buClrTx/>
        <a:buSzPct val="100000"/>
        <a:buFont typeface="Arial"/>
        <a:buChar char="•"/>
        <a:tabLst/>
        <a:defRPr b="0" baseline="0" cap="none" i="0" spc="-100" strike="noStrike" sz="1800" u="none">
          <a:solidFill>
            <a:srgbClr val="FFFFFF"/>
          </a:solidFill>
          <a:uFillTx/>
          <a:latin typeface="+mj-lt"/>
          <a:ea typeface="+mj-ea"/>
          <a:cs typeface="+mj-cs"/>
          <a:sym typeface="Arial"/>
        </a:defRPr>
      </a:lvl4pPr>
      <a:lvl5pPr marL="2057400" marR="0" indent="-228600" algn="l" defTabSz="914400" rtl="0" latinLnBrk="0">
        <a:lnSpc>
          <a:spcPct val="100000"/>
        </a:lnSpc>
        <a:spcBef>
          <a:spcPts val="1000"/>
        </a:spcBef>
        <a:spcAft>
          <a:spcPts val="0"/>
        </a:spcAft>
        <a:buClrTx/>
        <a:buSzPct val="100000"/>
        <a:buFont typeface="Arial"/>
        <a:buChar char="•"/>
        <a:tabLst/>
        <a:defRPr b="0" baseline="0" cap="none" i="0" spc="-100" strike="noStrike" sz="1800" u="none">
          <a:solidFill>
            <a:srgbClr val="FFFFFF"/>
          </a:solidFill>
          <a:uFillTx/>
          <a:latin typeface="+mj-lt"/>
          <a:ea typeface="+mj-ea"/>
          <a:cs typeface="+mj-cs"/>
          <a:sym typeface="Arial"/>
        </a:defRPr>
      </a:lvl5pPr>
      <a:lvl6pPr marL="2514600" marR="0" indent="-228600" algn="l" defTabSz="914400" rtl="0" latinLnBrk="0">
        <a:lnSpc>
          <a:spcPct val="100000"/>
        </a:lnSpc>
        <a:spcBef>
          <a:spcPts val="1000"/>
        </a:spcBef>
        <a:spcAft>
          <a:spcPts val="0"/>
        </a:spcAft>
        <a:buClrTx/>
        <a:buSzPct val="100000"/>
        <a:buFont typeface="Arial"/>
        <a:buChar char="•"/>
        <a:tabLst/>
        <a:defRPr b="0" baseline="0" cap="none" i="0" spc="-100" strike="noStrike" sz="1800" u="none">
          <a:solidFill>
            <a:srgbClr val="FFFFFF"/>
          </a:solidFill>
          <a:uFillTx/>
          <a:latin typeface="+mj-lt"/>
          <a:ea typeface="+mj-ea"/>
          <a:cs typeface="+mj-cs"/>
          <a:sym typeface="Arial"/>
        </a:defRPr>
      </a:lvl6pPr>
      <a:lvl7pPr marL="2971800" marR="0" indent="-228600" algn="l" defTabSz="914400" rtl="0" latinLnBrk="0">
        <a:lnSpc>
          <a:spcPct val="100000"/>
        </a:lnSpc>
        <a:spcBef>
          <a:spcPts val="1000"/>
        </a:spcBef>
        <a:spcAft>
          <a:spcPts val="0"/>
        </a:spcAft>
        <a:buClrTx/>
        <a:buSzPct val="100000"/>
        <a:buFont typeface="Arial"/>
        <a:buChar char="•"/>
        <a:tabLst/>
        <a:defRPr b="0" baseline="0" cap="none" i="0" spc="-100" strike="noStrike" sz="1800" u="none">
          <a:solidFill>
            <a:srgbClr val="FFFFFF"/>
          </a:solidFill>
          <a:uFillTx/>
          <a:latin typeface="+mj-lt"/>
          <a:ea typeface="+mj-ea"/>
          <a:cs typeface="+mj-cs"/>
          <a:sym typeface="Arial"/>
        </a:defRPr>
      </a:lvl7pPr>
      <a:lvl8pPr marL="3429000" marR="0" indent="-228600" algn="l" defTabSz="914400" rtl="0" latinLnBrk="0">
        <a:lnSpc>
          <a:spcPct val="100000"/>
        </a:lnSpc>
        <a:spcBef>
          <a:spcPts val="1000"/>
        </a:spcBef>
        <a:spcAft>
          <a:spcPts val="0"/>
        </a:spcAft>
        <a:buClrTx/>
        <a:buSzPct val="100000"/>
        <a:buFont typeface="Arial"/>
        <a:buChar char="•"/>
        <a:tabLst/>
        <a:defRPr b="0" baseline="0" cap="none" i="0" spc="-100" strike="noStrike" sz="1800" u="none">
          <a:solidFill>
            <a:srgbClr val="FFFFFF"/>
          </a:solidFill>
          <a:uFillTx/>
          <a:latin typeface="+mj-lt"/>
          <a:ea typeface="+mj-ea"/>
          <a:cs typeface="+mj-cs"/>
          <a:sym typeface="Arial"/>
        </a:defRPr>
      </a:lvl8pPr>
      <a:lvl9pPr marL="3886200" marR="0" indent="-228600" algn="l" defTabSz="914400" rtl="0" latinLnBrk="0">
        <a:lnSpc>
          <a:spcPct val="100000"/>
        </a:lnSpc>
        <a:spcBef>
          <a:spcPts val="1000"/>
        </a:spcBef>
        <a:spcAft>
          <a:spcPts val="0"/>
        </a:spcAft>
        <a:buClrTx/>
        <a:buSzPct val="100000"/>
        <a:buFont typeface="Arial"/>
        <a:buChar char="•"/>
        <a:tabLst/>
        <a:defRPr b="0" baseline="0" cap="none" i="0" spc="-100" strike="noStrike" sz="1800" u="none">
          <a:solidFill>
            <a:srgbClr val="FFFFFF"/>
          </a:solidFill>
          <a:uFillTx/>
          <a:latin typeface="+mj-lt"/>
          <a:ea typeface="+mj-ea"/>
          <a:cs typeface="+mj-cs"/>
          <a:sym typeface="Arial"/>
        </a:defRPr>
      </a:lvl9pPr>
    </p:bodyStyle>
    <p:otherStyle>
      <a:lvl1pPr marL="0" marR="0" indent="0" algn="r" defTabSz="914400" rtl="0" latinLnBrk="0">
        <a:lnSpc>
          <a:spcPct val="100000"/>
        </a:lnSpc>
        <a:spcBef>
          <a:spcPts val="0"/>
        </a:spcBef>
        <a:spcAft>
          <a:spcPts val="0"/>
        </a:spcAft>
        <a:buClrTx/>
        <a:buSzTx/>
        <a:buFontTx/>
        <a:buNone/>
        <a:tabLst/>
        <a:defRPr b="0" baseline="0" cap="none" i="0" spc="-1" strike="noStrike" sz="1000" u="none">
          <a:solidFill>
            <a:schemeClr val="tx1"/>
          </a:solidFill>
          <a:uFillTx/>
          <a:latin typeface="+mn-lt"/>
          <a:ea typeface="+mn-ea"/>
          <a:cs typeface="+mn-cs"/>
          <a:sym typeface="Calibri"/>
        </a:defRPr>
      </a:lvl1pPr>
      <a:lvl2pPr marL="0" marR="0" indent="457200" algn="r" defTabSz="914400" rtl="0" latinLnBrk="0">
        <a:lnSpc>
          <a:spcPct val="100000"/>
        </a:lnSpc>
        <a:spcBef>
          <a:spcPts val="0"/>
        </a:spcBef>
        <a:spcAft>
          <a:spcPts val="0"/>
        </a:spcAft>
        <a:buClrTx/>
        <a:buSzTx/>
        <a:buFontTx/>
        <a:buNone/>
        <a:tabLst/>
        <a:defRPr b="0" baseline="0" cap="none" i="0" spc="-1" strike="noStrike" sz="1000" u="none">
          <a:solidFill>
            <a:schemeClr val="tx1"/>
          </a:solidFill>
          <a:uFillTx/>
          <a:latin typeface="+mn-lt"/>
          <a:ea typeface="+mn-ea"/>
          <a:cs typeface="+mn-cs"/>
          <a:sym typeface="Calibri"/>
        </a:defRPr>
      </a:lvl2pPr>
      <a:lvl3pPr marL="0" marR="0" indent="914400" algn="r" defTabSz="914400" rtl="0" latinLnBrk="0">
        <a:lnSpc>
          <a:spcPct val="100000"/>
        </a:lnSpc>
        <a:spcBef>
          <a:spcPts val="0"/>
        </a:spcBef>
        <a:spcAft>
          <a:spcPts val="0"/>
        </a:spcAft>
        <a:buClrTx/>
        <a:buSzTx/>
        <a:buFontTx/>
        <a:buNone/>
        <a:tabLst/>
        <a:defRPr b="0" baseline="0" cap="none" i="0" spc="-1" strike="noStrike" sz="1000" u="none">
          <a:solidFill>
            <a:schemeClr val="tx1"/>
          </a:solidFill>
          <a:uFillTx/>
          <a:latin typeface="+mn-lt"/>
          <a:ea typeface="+mn-ea"/>
          <a:cs typeface="+mn-cs"/>
          <a:sym typeface="Calibri"/>
        </a:defRPr>
      </a:lvl3pPr>
      <a:lvl4pPr marL="0" marR="0" indent="1371600" algn="r" defTabSz="914400" rtl="0" latinLnBrk="0">
        <a:lnSpc>
          <a:spcPct val="100000"/>
        </a:lnSpc>
        <a:spcBef>
          <a:spcPts val="0"/>
        </a:spcBef>
        <a:spcAft>
          <a:spcPts val="0"/>
        </a:spcAft>
        <a:buClrTx/>
        <a:buSzTx/>
        <a:buFontTx/>
        <a:buNone/>
        <a:tabLst/>
        <a:defRPr b="0" baseline="0" cap="none" i="0" spc="-1" strike="noStrike" sz="1000" u="none">
          <a:solidFill>
            <a:schemeClr val="tx1"/>
          </a:solidFill>
          <a:uFillTx/>
          <a:latin typeface="+mn-lt"/>
          <a:ea typeface="+mn-ea"/>
          <a:cs typeface="+mn-cs"/>
          <a:sym typeface="Calibri"/>
        </a:defRPr>
      </a:lvl4pPr>
      <a:lvl5pPr marL="0" marR="0" indent="1828800" algn="r" defTabSz="914400" rtl="0" latinLnBrk="0">
        <a:lnSpc>
          <a:spcPct val="100000"/>
        </a:lnSpc>
        <a:spcBef>
          <a:spcPts val="0"/>
        </a:spcBef>
        <a:spcAft>
          <a:spcPts val="0"/>
        </a:spcAft>
        <a:buClrTx/>
        <a:buSzTx/>
        <a:buFontTx/>
        <a:buNone/>
        <a:tabLst/>
        <a:defRPr b="0" baseline="0" cap="none" i="0" spc="-1" strike="noStrike" sz="1000" u="none">
          <a:solidFill>
            <a:schemeClr val="tx1"/>
          </a:solidFill>
          <a:uFillTx/>
          <a:latin typeface="+mn-lt"/>
          <a:ea typeface="+mn-ea"/>
          <a:cs typeface="+mn-cs"/>
          <a:sym typeface="Calibri"/>
        </a:defRPr>
      </a:lvl5pPr>
      <a:lvl6pPr marL="0" marR="0" indent="2286000" algn="r" defTabSz="914400" rtl="0" latinLnBrk="0">
        <a:lnSpc>
          <a:spcPct val="100000"/>
        </a:lnSpc>
        <a:spcBef>
          <a:spcPts val="0"/>
        </a:spcBef>
        <a:spcAft>
          <a:spcPts val="0"/>
        </a:spcAft>
        <a:buClrTx/>
        <a:buSzTx/>
        <a:buFontTx/>
        <a:buNone/>
        <a:tabLst/>
        <a:defRPr b="0" baseline="0" cap="none" i="0" spc="-1" strike="noStrike" sz="1000" u="none">
          <a:solidFill>
            <a:schemeClr val="tx1"/>
          </a:solidFill>
          <a:uFillTx/>
          <a:latin typeface="+mn-lt"/>
          <a:ea typeface="+mn-ea"/>
          <a:cs typeface="+mn-cs"/>
          <a:sym typeface="Calibri"/>
        </a:defRPr>
      </a:lvl6pPr>
      <a:lvl7pPr marL="0" marR="0" indent="2743200" algn="r" defTabSz="914400" rtl="0" latinLnBrk="0">
        <a:lnSpc>
          <a:spcPct val="100000"/>
        </a:lnSpc>
        <a:spcBef>
          <a:spcPts val="0"/>
        </a:spcBef>
        <a:spcAft>
          <a:spcPts val="0"/>
        </a:spcAft>
        <a:buClrTx/>
        <a:buSzTx/>
        <a:buFontTx/>
        <a:buNone/>
        <a:tabLst/>
        <a:defRPr b="0" baseline="0" cap="none" i="0" spc="-1" strike="noStrike" sz="1000" u="none">
          <a:solidFill>
            <a:schemeClr val="tx1"/>
          </a:solidFill>
          <a:uFillTx/>
          <a:latin typeface="+mn-lt"/>
          <a:ea typeface="+mn-ea"/>
          <a:cs typeface="+mn-cs"/>
          <a:sym typeface="Calibri"/>
        </a:defRPr>
      </a:lvl7pPr>
      <a:lvl8pPr marL="0" marR="0" indent="3200400" algn="r" defTabSz="914400" rtl="0" latinLnBrk="0">
        <a:lnSpc>
          <a:spcPct val="100000"/>
        </a:lnSpc>
        <a:spcBef>
          <a:spcPts val="0"/>
        </a:spcBef>
        <a:spcAft>
          <a:spcPts val="0"/>
        </a:spcAft>
        <a:buClrTx/>
        <a:buSzTx/>
        <a:buFontTx/>
        <a:buNone/>
        <a:tabLst/>
        <a:defRPr b="0" baseline="0" cap="none" i="0" spc="-1" strike="noStrike" sz="1000" u="none">
          <a:solidFill>
            <a:schemeClr val="tx1"/>
          </a:solidFill>
          <a:uFillTx/>
          <a:latin typeface="+mn-lt"/>
          <a:ea typeface="+mn-ea"/>
          <a:cs typeface="+mn-cs"/>
          <a:sym typeface="Calibri"/>
        </a:defRPr>
      </a:lvl8pPr>
      <a:lvl9pPr marL="0" marR="0" indent="3657600" algn="r" defTabSz="914400" rtl="0" latinLnBrk="0">
        <a:lnSpc>
          <a:spcPct val="100000"/>
        </a:lnSpc>
        <a:spcBef>
          <a:spcPts val="0"/>
        </a:spcBef>
        <a:spcAft>
          <a:spcPts val="0"/>
        </a:spcAft>
        <a:buClrTx/>
        <a:buSzTx/>
        <a:buFontTx/>
        <a:buNone/>
        <a:tabLst/>
        <a:defRPr b="0" baseline="0" cap="none" i="0" spc="-1" strike="noStrike" sz="1000" u="none">
          <a:solidFill>
            <a:schemeClr val="tx1"/>
          </a:solidFill>
          <a:uFillTx/>
          <a:latin typeface="+mn-lt"/>
          <a:ea typeface="+mn-ea"/>
          <a:cs typeface="+mn-cs"/>
          <a:sym typeface="Calibri"/>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Relationships xmlns="http://schemas.openxmlformats.org/package/2006/relationships"><Relationship Id="rId1" Type="http://schemas.openxmlformats.org/officeDocument/2006/relationships/slideLayout" Target="../slideLayouts/slideLayout13.xml"/></Relationships>

</file>

<file path=ppt/slides/_rels/slide11.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3.png"/><Relationship Id="rId3" Type="http://schemas.openxmlformats.org/officeDocument/2006/relationships/image" Target="../media/image14.png"/><Relationship Id="rId4" Type="http://schemas.openxmlformats.org/officeDocument/2006/relationships/image" Target="../media/image15.png"/><Relationship Id="rId5" Type="http://schemas.openxmlformats.org/officeDocument/2006/relationships/image" Target="../media/image16.png"/><Relationship Id="rId6" Type="http://schemas.openxmlformats.org/officeDocument/2006/relationships/image" Target="../media/image17.png"/></Relationships>

</file>

<file path=ppt/slides/_rels/slide12.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8.png"/><Relationship Id="rId3" Type="http://schemas.openxmlformats.org/officeDocument/2006/relationships/image" Target="../media/image19.png"/><Relationship Id="rId4" Type="http://schemas.openxmlformats.org/officeDocument/2006/relationships/image" Target="../media/image20.png"/></Relationships>

</file>

<file path=ppt/slides/_rels/slide13.xml.rels><?xml version="1.0" encoding="UTF-8"?>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png"/><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6.png"/></Relationships>

</file>

<file path=ppt/slides/_rels/slide4.xml.rels><?xml version="1.0" encoding="UTF-8"?>
<Relationships xmlns="http://schemas.openxmlformats.org/package/2006/relationships"><Relationship Id="rId1" Type="http://schemas.openxmlformats.org/officeDocument/2006/relationships/slideLayout" Target="../slideLayouts/slideLayout13.xml"/></Relationships>

</file>

<file path=ppt/slides/_rels/slide5.xml.rels><?xml version="1.0" encoding="UTF-8"?>
<Relationships xmlns="http://schemas.openxmlformats.org/package/2006/relationships"><Relationship Id="rId1" Type="http://schemas.openxmlformats.org/officeDocument/2006/relationships/slideLayout" Target="../slideLayouts/slideLayout13.xml"/></Relationships>

</file>

<file path=ppt/slides/_rels/slide6.xml.rels><?xml version="1.0" encoding="UTF-8"?>
<Relationships xmlns="http://schemas.openxmlformats.org/package/2006/relationships"><Relationship Id="rId1" Type="http://schemas.openxmlformats.org/officeDocument/2006/relationships/slideLayout" Target="../slideLayouts/slideLayout8.xml"/></Relationships>

</file>

<file path=ppt/slides/_rels/slide7.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7.png"/><Relationship Id="rId3" Type="http://schemas.openxmlformats.org/officeDocument/2006/relationships/image" Target="../media/image8.png"/><Relationship Id="rId4" Type="http://schemas.openxmlformats.org/officeDocument/2006/relationships/image" Target="../media/image9.png"/><Relationship Id="rId5" Type="http://schemas.openxmlformats.org/officeDocument/2006/relationships/image" Target="../media/image10.png"/></Relationships>

</file>

<file path=ppt/slides/_rels/slide8.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7.png"/><Relationship Id="rId3" Type="http://schemas.openxmlformats.org/officeDocument/2006/relationships/image" Target="../media/image11.png"/><Relationship Id="rId4" Type="http://schemas.openxmlformats.org/officeDocument/2006/relationships/image" Target="../media/image12.png"/><Relationship Id="rId5" Type="http://schemas.openxmlformats.org/officeDocument/2006/relationships/image" Target="../media/image8.png"/></Relationships>

</file>

<file path=ppt/slides/_rels/slide9.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tif"/><Relationship Id="rId3" Type="http://schemas.openxmlformats.org/officeDocument/2006/relationships/image" Target="../media/image2.tif"/></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9" name="PlaceHolder 1"/>
          <p:cNvSpPr txBox="1"/>
          <p:nvPr>
            <p:ph type="title"/>
          </p:nvPr>
        </p:nvSpPr>
        <p:spPr>
          <a:xfrm>
            <a:off x="3303720" y="1964159"/>
            <a:ext cx="7855919" cy="2420641"/>
          </a:xfrm>
          <a:prstGeom prst="rect">
            <a:avLst/>
          </a:prstGeom>
        </p:spPr>
        <p:txBody>
          <a:bodyPr anchor="b"/>
          <a:lstStyle/>
          <a:p>
            <a:pPr algn="r">
              <a:defRPr sz="4800"/>
            </a:pPr>
            <a:r>
              <a:t> </a:t>
            </a:r>
            <a:r>
              <a:t>リモート会議での資料共有</a:t>
            </a:r>
          </a:p>
        </p:txBody>
      </p:sp>
      <p:sp>
        <p:nvSpPr>
          <p:cNvPr id="250" name="PlaceHolder 2"/>
          <p:cNvSpPr txBox="1"/>
          <p:nvPr>
            <p:ph type="body" sz="quarter" idx="1"/>
          </p:nvPr>
        </p:nvSpPr>
        <p:spPr>
          <a:xfrm>
            <a:off x="3962520" y="4385879"/>
            <a:ext cx="7197121" cy="1404721"/>
          </a:xfrm>
          <a:prstGeom prst="rect">
            <a:avLst/>
          </a:prstGeom>
        </p:spPr>
        <p:txBody>
          <a:bodyPr/>
          <a:lstStyle/>
          <a:p>
            <a:pPr marL="228600" indent="-228600" algn="r">
              <a:buSzTx/>
              <a:buNone/>
              <a:defRPr cap="all"/>
            </a:pPr>
            <a:r>
              <a:t>2022.3.3/2022.5.14/2022.12.3 </a:t>
            </a:r>
            <a:r>
              <a:rPr spc="-1"/>
              <a:t>更新</a:t>
            </a:r>
            <a:endParaRPr spc="-1"/>
          </a:p>
          <a:p>
            <a:pPr marL="228600" indent="-228600" algn="r">
              <a:buSzTx/>
              <a:buNone/>
              <a:defRPr cap="all"/>
            </a:pPr>
            <a:r>
              <a:t>Yamamoto, N.</a:t>
            </a:r>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8" name="PlaceHolder 1"/>
          <p:cNvSpPr txBox="1"/>
          <p:nvPr>
            <p:ph type="title" idx="4294967295"/>
          </p:nvPr>
        </p:nvSpPr>
        <p:spPr>
          <a:xfrm>
            <a:off x="727920" y="179999"/>
            <a:ext cx="10130760" cy="1455482"/>
          </a:xfrm>
          <a:prstGeom prst="rect">
            <a:avLst/>
          </a:prstGeom>
        </p:spPr>
        <p:txBody>
          <a:bodyPr lIns="44999" tIns="44999" rIns="44999" bIns="44999">
            <a:normAutofit fontScale="100000" lnSpcReduction="0"/>
          </a:bodyPr>
          <a:lstStyle/>
          <a:p>
            <a:pPr/>
            <a:r>
              <a:t>POWER PoinT</a:t>
            </a:r>
            <a:r>
              <a:t>の場合: TeAMS会議での共有</a:t>
            </a:r>
          </a:p>
        </p:txBody>
      </p:sp>
      <p:sp>
        <p:nvSpPr>
          <p:cNvPr id="309" name="PlaceHolder 2"/>
          <p:cNvSpPr txBox="1"/>
          <p:nvPr>
            <p:ph type="body" sz="half" idx="4294967295"/>
          </p:nvPr>
        </p:nvSpPr>
        <p:spPr>
          <a:xfrm>
            <a:off x="244698" y="1635480"/>
            <a:ext cx="11449320" cy="2782081"/>
          </a:xfrm>
          <a:prstGeom prst="rect">
            <a:avLst/>
          </a:prstGeom>
        </p:spPr>
        <p:txBody>
          <a:bodyPr lIns="44999" tIns="44999" rIns="44999" bIns="44999" anchor="ctr"/>
          <a:lstStyle/>
          <a:p>
            <a:pPr marL="285839" indent="-285839">
              <a:buClr>
                <a:srgbClr val="FFFFFF"/>
              </a:buClr>
            </a:pPr>
            <a:r>
              <a:t>リモート会議をMicrosoft 365のTeams会議として開催している場合、　</a:t>
            </a:r>
          </a:p>
          <a:p>
            <a:pPr lvl="1" marL="743040" indent="-285840">
              <a:buClr>
                <a:srgbClr val="FFFFFF"/>
              </a:buClr>
            </a:pPr>
            <a:r>
              <a:t>Power Pointから直接スライドを共有してプレゼンテーションを開始できます。</a:t>
            </a:r>
          </a:p>
          <a:p>
            <a:pPr marL="285839" indent="-285839">
              <a:buClr>
                <a:srgbClr val="FFFFFF"/>
              </a:buClr>
            </a:pPr>
            <a:r>
              <a:t>この場合、発表者の側のTeams会議の画面には、発表者ノートが表示され、その他の参加者にはプレゼンテーション中のスライドが表示されます（初めての時には、ちょっと戸惑うかも知れません）。</a:t>
            </a:r>
          </a:p>
        </p:txBody>
      </p:sp>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1" name="PlaceHolder 1"/>
          <p:cNvSpPr txBox="1"/>
          <p:nvPr>
            <p:ph type="title" idx="4294967295"/>
          </p:nvPr>
        </p:nvSpPr>
        <p:spPr>
          <a:xfrm>
            <a:off x="685800" y="143509"/>
            <a:ext cx="10130760" cy="1455481"/>
          </a:xfrm>
          <a:prstGeom prst="rect">
            <a:avLst/>
          </a:prstGeom>
        </p:spPr>
        <p:txBody>
          <a:bodyPr lIns="44999" tIns="44999" rIns="44999" bIns="44999">
            <a:normAutofit fontScale="100000" lnSpcReduction="0"/>
          </a:bodyPr>
          <a:lstStyle/>
          <a:p>
            <a:pPr/>
            <a:r>
              <a:t>KeyNOTE</a:t>
            </a:r>
            <a:r>
              <a:t>の場合</a:t>
            </a:r>
          </a:p>
        </p:txBody>
      </p:sp>
      <p:sp>
        <p:nvSpPr>
          <p:cNvPr id="312" name="PlaceHolder 2"/>
          <p:cNvSpPr txBox="1"/>
          <p:nvPr>
            <p:ph type="body" idx="4294967295"/>
          </p:nvPr>
        </p:nvSpPr>
        <p:spPr>
          <a:xfrm>
            <a:off x="685800" y="1535988"/>
            <a:ext cx="10963312" cy="3052390"/>
          </a:xfrm>
          <a:prstGeom prst="rect">
            <a:avLst/>
          </a:prstGeom>
        </p:spPr>
        <p:txBody>
          <a:bodyPr lIns="44999" tIns="44999" rIns="44999" bIns="44999" anchor="ctr"/>
          <a:lstStyle/>
          <a:p>
            <a:pPr marL="285839" indent="-285839">
              <a:buClr>
                <a:srgbClr val="FFFFFF"/>
              </a:buClr>
            </a:pPr>
            <a:r>
              <a:t>Keynote</a:t>
            </a:r>
            <a:r>
              <a:t>で「ウィンドウ表示のプレゼンテーション」を実行するには、</a:t>
            </a:r>
            <a:endParaRPr spc="-1"/>
          </a:p>
          <a:p>
            <a:pPr lvl="1" marL="743040" indent="-285840">
              <a:buClr>
                <a:srgbClr val="FFFFFF"/>
              </a:buClr>
              <a:defRPr sz="1600"/>
            </a:pPr>
            <a:r>
              <a:t>「再生」メニュで、「 ウィンドウ表示」を選択すします。</a:t>
            </a:r>
            <a:endParaRPr spc="-1"/>
          </a:p>
          <a:p>
            <a:pPr lvl="1" marL="743040" indent="-285840">
              <a:buClr>
                <a:srgbClr val="FFFFFF"/>
              </a:buClr>
              <a:defRPr sz="1600"/>
            </a:pPr>
            <a:r>
              <a:t>この状態で「再生」メニュから「スライドショーを再生」する。</a:t>
            </a:r>
            <a:r>
              <a:t>KeyNote</a:t>
            </a:r>
            <a:r>
              <a:t>では「スライドショー」と「発表者ディスプレイ」の二つの窓が作成されます（スライド窓のウィンドウタイトル右のアイコンをクリックする必要がある場合もあります）。</a:t>
            </a:r>
            <a:endParaRPr spc="-1"/>
          </a:p>
          <a:p>
            <a:pPr lvl="1" marL="743040" indent="-285840">
              <a:buClr>
                <a:srgbClr val="FFFFFF"/>
              </a:buClr>
              <a:defRPr sz="1600"/>
            </a:pPr>
            <a:r>
              <a:t>リモート会議システムの資料共有画面で、 「スライドショー」の窓を選択して共有します。</a:t>
            </a:r>
            <a:endParaRPr spc="-1"/>
          </a:p>
          <a:p>
            <a:pPr lvl="1" marL="743040" indent="-285840">
              <a:buClr>
                <a:srgbClr val="FFFFFF"/>
              </a:buClr>
              <a:defRPr sz="1600"/>
            </a:pPr>
            <a:r>
              <a:t>「発表者ディスプレイ」を使って、離れたスライドへのジャンプなどが可能です。</a:t>
            </a:r>
          </a:p>
        </p:txBody>
      </p:sp>
      <p:pic>
        <p:nvPicPr>
          <p:cNvPr id="313" name="図 3" descr="図 3"/>
          <p:cNvPicPr>
            <a:picLocks noChangeAspect="1"/>
          </p:cNvPicPr>
          <p:nvPr/>
        </p:nvPicPr>
        <p:blipFill>
          <a:blip r:embed="rId2">
            <a:extLst/>
          </a:blip>
          <a:stretch>
            <a:fillRect/>
          </a:stretch>
        </p:blipFill>
        <p:spPr>
          <a:xfrm>
            <a:off x="8269034" y="671896"/>
            <a:ext cx="2227652" cy="1854187"/>
          </a:xfrm>
          <a:prstGeom prst="rect">
            <a:avLst/>
          </a:prstGeom>
          <a:ln w="12700">
            <a:miter lim="400000"/>
          </a:ln>
        </p:spPr>
      </p:pic>
      <p:pic>
        <p:nvPicPr>
          <p:cNvPr id="314" name="イメージ" descr="イメージ"/>
          <p:cNvPicPr>
            <a:picLocks noChangeAspect="1"/>
          </p:cNvPicPr>
          <p:nvPr/>
        </p:nvPicPr>
        <p:blipFill>
          <a:blip r:embed="rId3">
            <a:extLst/>
          </a:blip>
          <a:stretch>
            <a:fillRect/>
          </a:stretch>
        </p:blipFill>
        <p:spPr>
          <a:xfrm>
            <a:off x="474028" y="4748210"/>
            <a:ext cx="3020244" cy="1809001"/>
          </a:xfrm>
          <a:prstGeom prst="rect">
            <a:avLst/>
          </a:prstGeom>
          <a:ln w="12700">
            <a:miter lim="400000"/>
          </a:ln>
        </p:spPr>
      </p:pic>
      <p:pic>
        <p:nvPicPr>
          <p:cNvPr id="315" name="イメージ" descr="イメージ"/>
          <p:cNvPicPr>
            <a:picLocks noChangeAspect="1"/>
          </p:cNvPicPr>
          <p:nvPr/>
        </p:nvPicPr>
        <p:blipFill>
          <a:blip r:embed="rId4">
            <a:extLst/>
          </a:blip>
          <a:stretch>
            <a:fillRect/>
          </a:stretch>
        </p:blipFill>
        <p:spPr>
          <a:xfrm>
            <a:off x="3494271" y="4748210"/>
            <a:ext cx="3095686" cy="1854187"/>
          </a:xfrm>
          <a:prstGeom prst="rect">
            <a:avLst/>
          </a:prstGeom>
          <a:ln w="12700">
            <a:miter lim="400000"/>
          </a:ln>
        </p:spPr>
      </p:pic>
      <p:pic>
        <p:nvPicPr>
          <p:cNvPr id="316" name="イメージ" descr="イメージ"/>
          <p:cNvPicPr>
            <a:picLocks noChangeAspect="1"/>
          </p:cNvPicPr>
          <p:nvPr/>
        </p:nvPicPr>
        <p:blipFill>
          <a:blip r:embed="rId5">
            <a:extLst/>
          </a:blip>
          <a:stretch>
            <a:fillRect/>
          </a:stretch>
        </p:blipFill>
        <p:spPr>
          <a:xfrm>
            <a:off x="9948112" y="4732521"/>
            <a:ext cx="1864238" cy="1809001"/>
          </a:xfrm>
          <a:prstGeom prst="rect">
            <a:avLst/>
          </a:prstGeom>
          <a:ln w="12700">
            <a:miter lim="400000"/>
          </a:ln>
        </p:spPr>
      </p:pic>
      <p:pic>
        <p:nvPicPr>
          <p:cNvPr id="317" name="イメージ" descr="イメージ"/>
          <p:cNvPicPr>
            <a:picLocks noChangeAspect="1"/>
          </p:cNvPicPr>
          <p:nvPr/>
        </p:nvPicPr>
        <p:blipFill>
          <a:blip r:embed="rId6">
            <a:extLst/>
          </a:blip>
          <a:stretch>
            <a:fillRect/>
          </a:stretch>
        </p:blipFill>
        <p:spPr>
          <a:xfrm>
            <a:off x="6758913" y="4725617"/>
            <a:ext cx="3020244" cy="1854187"/>
          </a:xfrm>
          <a:prstGeom prst="rect">
            <a:avLst/>
          </a:prstGeom>
          <a:ln w="12700">
            <a:miter lim="400000"/>
          </a:ln>
        </p:spPr>
      </p:pic>
      <p:sp>
        <p:nvSpPr>
          <p:cNvPr id="318" name="楕円"/>
          <p:cNvSpPr/>
          <p:nvPr/>
        </p:nvSpPr>
        <p:spPr>
          <a:xfrm>
            <a:off x="6115050" y="4767260"/>
            <a:ext cx="455856" cy="303434"/>
          </a:xfrm>
          <a:prstGeom prst="ellipse">
            <a:avLst/>
          </a:prstGeom>
          <a:ln w="38100">
            <a:solidFill>
              <a:schemeClr val="accent6"/>
            </a:solidFill>
            <a:miter/>
          </a:ln>
          <a:effectLst>
            <a:outerShdw sx="100000" sy="100000" kx="0" ky="0" algn="b" rotWithShape="0" blurRad="38100" dist="23000" dir="5400000">
              <a:srgbClr val="000000">
                <a:alpha val="35000"/>
              </a:srgbClr>
            </a:outerShdw>
          </a:effectLst>
        </p:spPr>
        <p:txBody>
          <a:bodyPr lIns="45719" rIns="45719" anchor="ctr"/>
          <a:lstStyle/>
          <a:p>
            <a:pPr/>
          </a:p>
        </p:txBody>
      </p:sp>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0" name="PlaceHolder 1"/>
          <p:cNvSpPr txBox="1"/>
          <p:nvPr>
            <p:ph type="title" idx="4294967295"/>
          </p:nvPr>
        </p:nvSpPr>
        <p:spPr>
          <a:xfrm>
            <a:off x="685800" y="264959"/>
            <a:ext cx="10130760" cy="1455481"/>
          </a:xfrm>
          <a:prstGeom prst="rect">
            <a:avLst/>
          </a:prstGeom>
        </p:spPr>
        <p:txBody>
          <a:bodyPr lIns="44999" tIns="44999" rIns="44999" bIns="44999">
            <a:normAutofit fontScale="100000" lnSpcReduction="0"/>
          </a:bodyPr>
          <a:lstStyle/>
          <a:p>
            <a:pPr/>
            <a:r>
              <a:t>Libre Office Impress</a:t>
            </a:r>
            <a:r>
              <a:t>の場合</a:t>
            </a:r>
          </a:p>
        </p:txBody>
      </p:sp>
      <p:sp>
        <p:nvSpPr>
          <p:cNvPr id="321" name="PlaceHolder 2"/>
          <p:cNvSpPr txBox="1"/>
          <p:nvPr>
            <p:ph type="body" sz="half" idx="4294967295"/>
          </p:nvPr>
        </p:nvSpPr>
        <p:spPr>
          <a:xfrm>
            <a:off x="422856" y="1463288"/>
            <a:ext cx="11346288" cy="2782081"/>
          </a:xfrm>
          <a:prstGeom prst="rect">
            <a:avLst/>
          </a:prstGeom>
        </p:spPr>
        <p:txBody>
          <a:bodyPr lIns="44999" tIns="44999" rIns="44999" bIns="44999" anchor="ctr"/>
          <a:lstStyle/>
          <a:p>
            <a:pPr marL="285839" indent="-285839">
              <a:buClr>
                <a:srgbClr val="FFFFFF"/>
              </a:buClr>
            </a:pPr>
            <a:r>
              <a:t>Impress</a:t>
            </a:r>
            <a:r>
              <a:t>で「ウィンドウ表示のプレゼンテーション」を実行するには、</a:t>
            </a:r>
            <a:endParaRPr spc="-1"/>
          </a:p>
          <a:p>
            <a:pPr lvl="1" marL="743040" indent="-285840">
              <a:buClr>
                <a:srgbClr val="FFFFFF"/>
              </a:buClr>
              <a:defRPr sz="1600"/>
            </a:pPr>
            <a:r>
              <a:t>「スライドショーの設定」メニュで、「プレゼンテーションモード」として、「ウィンドウ表示」を選択しておきます。</a:t>
            </a:r>
            <a:endParaRPr spc="-1"/>
          </a:p>
          <a:p>
            <a:pPr lvl="1" marL="743040" indent="-285840">
              <a:buClr>
                <a:srgbClr val="FFFFFF"/>
              </a:buClr>
              <a:defRPr sz="1600"/>
            </a:pPr>
            <a:r>
              <a:t>この状態で「スライドショー」を「開始」します。</a:t>
            </a:r>
            <a:endParaRPr spc="-1"/>
          </a:p>
          <a:p>
            <a:pPr lvl="1" marL="743040" indent="-285840">
              <a:buClr>
                <a:srgbClr val="FFFFFF"/>
              </a:buClr>
              <a:defRPr sz="1600"/>
            </a:pPr>
            <a:r>
              <a:t>リモート会議システムの資料共有画面で、この窓を選択して共有します。（「発表者ノート」は表示されません）</a:t>
            </a:r>
            <a:endParaRPr spc="-1"/>
          </a:p>
          <a:p>
            <a:pPr lvl="1" marL="743040" indent="-285840">
              <a:buClr>
                <a:srgbClr val="FFFFFF"/>
              </a:buClr>
              <a:defRPr sz="1600"/>
            </a:pPr>
            <a:r>
              <a:t>発表中はコンテキストメニュー</a:t>
            </a:r>
            <a:r>
              <a:t>(</a:t>
            </a:r>
            <a:r>
              <a:t>マウス右ボタン）を使い、ペンの表示や離れたスライドのジャンプなどの操作を行います。</a:t>
            </a:r>
          </a:p>
        </p:txBody>
      </p:sp>
      <p:pic>
        <p:nvPicPr>
          <p:cNvPr id="322" name="図 5" descr="図 5"/>
          <p:cNvPicPr>
            <a:picLocks noChangeAspect="1"/>
          </p:cNvPicPr>
          <p:nvPr/>
        </p:nvPicPr>
        <p:blipFill>
          <a:blip r:embed="rId2">
            <a:extLst/>
          </a:blip>
          <a:stretch>
            <a:fillRect/>
          </a:stretch>
        </p:blipFill>
        <p:spPr>
          <a:xfrm>
            <a:off x="1023840" y="4626359"/>
            <a:ext cx="2129041" cy="1765801"/>
          </a:xfrm>
          <a:prstGeom prst="rect">
            <a:avLst/>
          </a:prstGeom>
          <a:ln w="12700">
            <a:miter lim="400000"/>
          </a:ln>
        </p:spPr>
      </p:pic>
      <p:pic>
        <p:nvPicPr>
          <p:cNvPr id="323" name="図 7" descr="図 7"/>
          <p:cNvPicPr>
            <a:picLocks noChangeAspect="1"/>
          </p:cNvPicPr>
          <p:nvPr/>
        </p:nvPicPr>
        <p:blipFill>
          <a:blip r:embed="rId3">
            <a:extLst/>
          </a:blip>
          <a:stretch>
            <a:fillRect/>
          </a:stretch>
        </p:blipFill>
        <p:spPr>
          <a:xfrm>
            <a:off x="8349480" y="4502519"/>
            <a:ext cx="2467081" cy="1889641"/>
          </a:xfrm>
          <a:prstGeom prst="rect">
            <a:avLst/>
          </a:prstGeom>
          <a:ln w="12700">
            <a:miter lim="400000"/>
          </a:ln>
        </p:spPr>
      </p:pic>
      <p:pic>
        <p:nvPicPr>
          <p:cNvPr id="324" name="図 8" descr="図 8"/>
          <p:cNvPicPr>
            <a:picLocks noChangeAspect="1"/>
          </p:cNvPicPr>
          <p:nvPr/>
        </p:nvPicPr>
        <p:blipFill>
          <a:blip r:embed="rId4">
            <a:extLst/>
          </a:blip>
          <a:stretch>
            <a:fillRect/>
          </a:stretch>
        </p:blipFill>
        <p:spPr>
          <a:xfrm>
            <a:off x="4217759" y="4502519"/>
            <a:ext cx="3066841" cy="1889641"/>
          </a:xfrm>
          <a:prstGeom prst="rect">
            <a:avLst/>
          </a:prstGeom>
          <a:ln w="12700">
            <a:miter lim="400000"/>
          </a:ln>
        </p:spPr>
      </p:pic>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6" name="PlaceHolder 1"/>
          <p:cNvSpPr txBox="1"/>
          <p:nvPr>
            <p:ph type="title" idx="4294967295"/>
          </p:nvPr>
        </p:nvSpPr>
        <p:spPr>
          <a:xfrm>
            <a:off x="685800" y="279262"/>
            <a:ext cx="10130760" cy="1455481"/>
          </a:xfrm>
          <a:prstGeom prst="rect">
            <a:avLst/>
          </a:prstGeom>
        </p:spPr>
        <p:txBody>
          <a:bodyPr lIns="44999" tIns="44999" rIns="44999" bIns="44999">
            <a:normAutofit fontScale="100000" lnSpcReduction="0"/>
          </a:bodyPr>
          <a:lstStyle/>
          <a:p>
            <a:pPr/>
            <a:r>
              <a:t>まとめ</a:t>
            </a:r>
          </a:p>
        </p:txBody>
      </p:sp>
      <p:sp>
        <p:nvSpPr>
          <p:cNvPr id="327" name="PlaceHolder 2"/>
          <p:cNvSpPr txBox="1"/>
          <p:nvPr>
            <p:ph type="body" idx="4294967295"/>
          </p:nvPr>
        </p:nvSpPr>
        <p:spPr>
          <a:xfrm>
            <a:off x="685800" y="1347728"/>
            <a:ext cx="10820401" cy="4810031"/>
          </a:xfrm>
          <a:prstGeom prst="rect">
            <a:avLst/>
          </a:prstGeom>
        </p:spPr>
        <p:txBody>
          <a:bodyPr lIns="44999" tIns="44999" rIns="44999" bIns="44999" anchor="ctr"/>
          <a:lstStyle/>
          <a:p>
            <a:pPr marL="285839" indent="-285839">
              <a:buClr>
                <a:srgbClr val="FFFFFF"/>
              </a:buClr>
            </a:pPr>
            <a:r>
              <a:t>リモート会議での資料共有によるスライドプレゼンテーションの機会が増えています。</a:t>
            </a:r>
            <a:endParaRPr spc="-1"/>
          </a:p>
          <a:p>
            <a:pPr marL="285839" indent="-285839">
              <a:buClr>
                <a:srgbClr val="FFFFFF"/>
              </a:buClr>
            </a:pPr>
            <a:r>
              <a:t>資料共有の際には、　ウィンドウ共有を利用することで効率的な資料共有が行えます。</a:t>
            </a:r>
            <a:endParaRPr spc="-1"/>
          </a:p>
          <a:p>
            <a:pPr marL="285839" indent="-285839">
              <a:buClr>
                <a:srgbClr val="FFFFFF"/>
              </a:buClr>
            </a:pPr>
            <a:r>
              <a:t>プレゼンテーションソフトでも、ウィンドウ共有を前提とした機能強化が追加されています。</a:t>
            </a:r>
            <a:endParaRPr spc="-1"/>
          </a:p>
          <a:p>
            <a:pPr lvl="1" marL="743040" indent="-285840">
              <a:buClr>
                <a:srgbClr val="FFFFFF"/>
              </a:buClr>
              <a:defRPr sz="1600"/>
            </a:pPr>
            <a:r>
              <a:t>PowerPoint: </a:t>
            </a:r>
            <a:r>
              <a:t>「出席者として閲覧する</a:t>
            </a:r>
            <a:r>
              <a:t>(</a:t>
            </a:r>
            <a:r>
              <a:t>ウィンドウ表示）」</a:t>
            </a:r>
            <a:r>
              <a:rPr spc="-1"/>
              <a:t>、「発表者ノート」窓の縮小、「Teams会議での共有」</a:t>
            </a:r>
            <a:endParaRPr spc="-1"/>
          </a:p>
          <a:p>
            <a:pPr lvl="1" marL="743040" indent="-285840">
              <a:buClr>
                <a:srgbClr val="FFFFFF"/>
              </a:buClr>
              <a:defRPr sz="1600"/>
            </a:pPr>
            <a:r>
              <a:t>Keynote: </a:t>
            </a:r>
            <a:r>
              <a:t>「 ウィンドウ表示」の「再生」</a:t>
            </a:r>
            <a:endParaRPr spc="-1"/>
          </a:p>
          <a:p>
            <a:pPr lvl="1" marL="743040" indent="-285840">
              <a:buClr>
                <a:srgbClr val="FFFFFF"/>
              </a:buClr>
              <a:defRPr sz="1600"/>
            </a:pPr>
            <a:r>
              <a:t>Libre Office Impress:</a:t>
            </a:r>
            <a:r>
              <a:t>　 「ウィンドウ表示」の「プレゼンテーションモード」</a:t>
            </a:r>
            <a:endParaRPr spc="-1"/>
          </a:p>
          <a:p>
            <a:pPr marL="285839" indent="-285839">
              <a:buClr>
                <a:srgbClr val="FFFFFF"/>
              </a:buClr>
            </a:pPr>
            <a:r>
              <a:t>この資料がこれらの機能を使いこなす上で参考になればと思います。</a:t>
            </a:r>
            <a:endParaRPr spc="-1"/>
          </a:p>
          <a:p>
            <a:pPr lvl="1" marL="743040" indent="-285840">
              <a:buClr>
                <a:srgbClr val="FFFFFF"/>
              </a:buClr>
              <a:defRPr sz="1600"/>
            </a:pPr>
            <a:r>
              <a:t>キー操作などの詳細は、使用する</a:t>
            </a:r>
            <a:r>
              <a:t>OS</a:t>
            </a:r>
            <a:r>
              <a:t>およびそのバージョン、ソフトウェアのバージョンによって異なる可能性があります。ここで利用しているのは、</a:t>
            </a:r>
            <a:r>
              <a:t>macos  12, Power Point for Mac (ver. 16.58), Keynote</a:t>
            </a:r>
            <a:r>
              <a:t>（</a:t>
            </a:r>
            <a:r>
              <a:t>Ver. 11.2), LibreOffice Impress(7.3.0.3)</a:t>
            </a:r>
            <a:r>
              <a:t>です。</a:t>
            </a:r>
          </a:p>
        </p:txBody>
      </p:sp>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2" name="PlaceHolder 1"/>
          <p:cNvSpPr txBox="1"/>
          <p:nvPr>
            <p:ph type="title" idx="4294967295"/>
          </p:nvPr>
        </p:nvSpPr>
        <p:spPr>
          <a:xfrm>
            <a:off x="685800" y="415014"/>
            <a:ext cx="10130760" cy="1455481"/>
          </a:xfrm>
          <a:prstGeom prst="rect">
            <a:avLst/>
          </a:prstGeom>
        </p:spPr>
        <p:txBody>
          <a:bodyPr lIns="44999" tIns="44999" rIns="44999" bIns="44999">
            <a:normAutofit fontScale="100000" lnSpcReduction="0"/>
          </a:bodyPr>
          <a:lstStyle/>
          <a:p>
            <a:pPr/>
            <a:r>
              <a:t>概要</a:t>
            </a:r>
          </a:p>
        </p:txBody>
      </p:sp>
      <p:sp>
        <p:nvSpPr>
          <p:cNvPr id="253" name="PlaceHolder 2"/>
          <p:cNvSpPr txBox="1"/>
          <p:nvPr>
            <p:ph type="body" idx="4294967295"/>
          </p:nvPr>
        </p:nvSpPr>
        <p:spPr>
          <a:xfrm>
            <a:off x="685800" y="2142000"/>
            <a:ext cx="10130760" cy="3648241"/>
          </a:xfrm>
          <a:prstGeom prst="rect">
            <a:avLst/>
          </a:prstGeom>
        </p:spPr>
        <p:txBody>
          <a:bodyPr lIns="44999" tIns="44999" rIns="44999" bIns="44999" anchor="ctr"/>
          <a:lstStyle/>
          <a:p>
            <a:pPr marL="285839" indent="-285839">
              <a:buClr>
                <a:srgbClr val="FFFFFF"/>
              </a:buClr>
            </a:pPr>
            <a:r>
              <a:t>リモート会議での資料共有によるスライドプレゼンテーションの機会が増えています。</a:t>
            </a:r>
            <a:endParaRPr spc="-1"/>
          </a:p>
          <a:p>
            <a:pPr marL="285839" indent="-285839">
              <a:buClr>
                <a:srgbClr val="FFFFFF"/>
              </a:buClr>
            </a:pPr>
            <a:r>
              <a:t>これに対応して、プレゼンテーションソフトウェアでもリモート会議での利用を想定した機能の増強が図られています。</a:t>
            </a:r>
            <a:endParaRPr spc="-1"/>
          </a:p>
          <a:p>
            <a:pPr marL="285839" indent="-285839">
              <a:buClr>
                <a:srgbClr val="FFFFFF"/>
              </a:buClr>
            </a:pPr>
            <a:r>
              <a:t>これらの機能を使いこなすことで、リモート会議でのプレゼンテーションなどの効率が向上すると期待できます。</a:t>
            </a:r>
            <a:endParaRPr spc="-1"/>
          </a:p>
          <a:p>
            <a:pPr marL="285839" indent="-285839">
              <a:buClr>
                <a:srgbClr val="FFFFFF"/>
              </a:buClr>
            </a:pPr>
            <a:r>
              <a:t>この資料がこれらの機能を使いこなす上で参考になればと思います。</a:t>
            </a:r>
            <a:endParaRPr spc="-1"/>
          </a:p>
          <a:p>
            <a:pPr lvl="1" marL="743040" indent="-285840">
              <a:buClr>
                <a:srgbClr val="FFFFFF"/>
              </a:buClr>
              <a:defRPr sz="1600"/>
            </a:pPr>
            <a:r>
              <a:t>キー操作などの詳細は、使用する</a:t>
            </a:r>
            <a:r>
              <a:t>OS</a:t>
            </a:r>
            <a:r>
              <a:t>およびそのバージョン、ソフトウェアのバージョンによって異なる可能性があります。ここで利用しているのは、</a:t>
            </a:r>
            <a:r>
              <a:t>macos  12, Power Point for Mac (ver. 16.58), Keynote</a:t>
            </a:r>
            <a:r>
              <a:t>（</a:t>
            </a:r>
            <a:r>
              <a:t>Ver. 11.2), LibreOffice Impress(7.3.0.3)</a:t>
            </a:r>
            <a:r>
              <a:t>です。</a:t>
            </a:r>
          </a:p>
        </p:txBody>
      </p:sp>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5" name="PlaceHolder 1"/>
          <p:cNvSpPr txBox="1"/>
          <p:nvPr>
            <p:ph type="title" idx="4294967295"/>
          </p:nvPr>
        </p:nvSpPr>
        <p:spPr>
          <a:xfrm>
            <a:off x="685800" y="287214"/>
            <a:ext cx="10130760" cy="1455481"/>
          </a:xfrm>
          <a:prstGeom prst="rect">
            <a:avLst/>
          </a:prstGeom>
        </p:spPr>
        <p:txBody>
          <a:bodyPr lIns="44999" tIns="44999" rIns="44999" bIns="44999">
            <a:normAutofit fontScale="100000" lnSpcReduction="0"/>
          </a:bodyPr>
          <a:lstStyle/>
          <a:p>
            <a:pPr/>
            <a:r>
              <a:t>資料共有：画面共有か窓共有か？</a:t>
            </a:r>
          </a:p>
        </p:txBody>
      </p:sp>
      <p:sp>
        <p:nvSpPr>
          <p:cNvPr id="256" name="PlaceHolder 2"/>
          <p:cNvSpPr txBox="1"/>
          <p:nvPr>
            <p:ph type="body" sz="quarter" idx="4294967295"/>
          </p:nvPr>
        </p:nvSpPr>
        <p:spPr>
          <a:xfrm>
            <a:off x="685800" y="1886399"/>
            <a:ext cx="10130760" cy="1286281"/>
          </a:xfrm>
          <a:prstGeom prst="rect">
            <a:avLst/>
          </a:prstGeom>
        </p:spPr>
        <p:txBody>
          <a:bodyPr lIns="44999" tIns="44999" rIns="44999" bIns="44999" anchor="ctr"/>
          <a:lstStyle/>
          <a:p>
            <a:pPr marL="285839" indent="-285839">
              <a:buClr>
                <a:srgbClr val="FFFFFF"/>
              </a:buClr>
            </a:pPr>
            <a:r>
              <a:t>リモート会議システムで資料共有する場合の選択肢</a:t>
            </a:r>
            <a:endParaRPr spc="-1"/>
          </a:p>
          <a:p>
            <a:pPr lvl="1" marL="743040" indent="-285840">
              <a:buClr>
                <a:srgbClr val="FFFFFF"/>
              </a:buClr>
              <a:defRPr sz="1600"/>
            </a:pPr>
            <a:r>
              <a:t>画面</a:t>
            </a:r>
            <a:r>
              <a:t>(</a:t>
            </a:r>
            <a:r>
              <a:t>ディスプレイ</a:t>
            </a:r>
            <a:r>
              <a:t>/</a:t>
            </a:r>
            <a:r>
              <a:t>モニタ</a:t>
            </a:r>
            <a:r>
              <a:t>/</a:t>
            </a:r>
            <a:r>
              <a:t>デスクトップ）共有：</a:t>
            </a:r>
            <a:r>
              <a:t>PC</a:t>
            </a:r>
            <a:r>
              <a:t>の画面のうち一つの内容を共有</a:t>
            </a:r>
            <a:endParaRPr spc="-1"/>
          </a:p>
          <a:p>
            <a:pPr lvl="1" marL="743040" indent="-285840">
              <a:buClr>
                <a:srgbClr val="FFFFFF"/>
              </a:buClr>
              <a:defRPr sz="1600"/>
            </a:pPr>
            <a:r>
              <a:t>窓</a:t>
            </a:r>
            <a:r>
              <a:t>(</a:t>
            </a:r>
            <a:r>
              <a:t>ウィンドウ）共有：画面に表示されている窓のうち一つを共有</a:t>
            </a:r>
          </a:p>
        </p:txBody>
      </p:sp>
      <p:grpSp>
        <p:nvGrpSpPr>
          <p:cNvPr id="259" name="グループ化 14"/>
          <p:cNvGrpSpPr/>
          <p:nvPr/>
        </p:nvGrpSpPr>
        <p:grpSpPr>
          <a:xfrm>
            <a:off x="7325280" y="4449960"/>
            <a:ext cx="3090241" cy="2219401"/>
            <a:chOff x="0" y="0"/>
            <a:chExt cx="3090240" cy="2219399"/>
          </a:xfrm>
        </p:grpSpPr>
        <p:pic>
          <p:nvPicPr>
            <p:cNvPr id="257" name="図 6" descr="図 6"/>
            <p:cNvPicPr>
              <a:picLocks noChangeAspect="1"/>
            </p:cNvPicPr>
            <p:nvPr/>
          </p:nvPicPr>
          <p:blipFill>
            <a:blip r:embed="rId2">
              <a:extLst/>
            </a:blip>
            <a:stretch>
              <a:fillRect/>
            </a:stretch>
          </p:blipFill>
          <p:spPr>
            <a:xfrm>
              <a:off x="0" y="0"/>
              <a:ext cx="3090241" cy="2219400"/>
            </a:xfrm>
            <a:prstGeom prst="rect">
              <a:avLst/>
            </a:prstGeom>
            <a:ln w="12700" cap="flat">
              <a:noFill/>
              <a:miter lim="400000"/>
            </a:ln>
            <a:effectLst/>
          </p:spPr>
        </p:pic>
        <p:sp>
          <p:nvSpPr>
            <p:cNvPr id="258" name="ドーナツ 9"/>
            <p:cNvSpPr/>
            <p:nvPr/>
          </p:nvSpPr>
          <p:spPr>
            <a:xfrm>
              <a:off x="271080" y="406079"/>
              <a:ext cx="515521" cy="2106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2206" y="10800"/>
                  </a:moveTo>
                  <a:cubicBezTo>
                    <a:pt x="2206" y="13782"/>
                    <a:pt x="6054" y="16200"/>
                    <a:pt x="10800" y="16200"/>
                  </a:cubicBezTo>
                  <a:cubicBezTo>
                    <a:pt x="15546" y="16200"/>
                    <a:pt x="19394" y="13782"/>
                    <a:pt x="19394" y="10800"/>
                  </a:cubicBezTo>
                  <a:cubicBezTo>
                    <a:pt x="19394" y="7818"/>
                    <a:pt x="15546" y="5400"/>
                    <a:pt x="10800" y="5400"/>
                  </a:cubicBezTo>
                  <a:cubicBezTo>
                    <a:pt x="6054" y="5400"/>
                    <a:pt x="2206" y="7818"/>
                    <a:pt x="2206" y="10800"/>
                  </a:cubicBezTo>
                  <a:close/>
                </a:path>
              </a:pathLst>
            </a:custGeom>
            <a:solidFill>
              <a:schemeClr val="accent1"/>
            </a:solidFill>
            <a:ln w="25400" cap="rnd">
              <a:solidFill>
                <a:srgbClr val="7F2D8E"/>
              </a:solidFill>
              <a:prstDash val="solid"/>
              <a:round/>
            </a:ln>
            <a:effectLst/>
          </p:spPr>
          <p:txBody>
            <a:bodyPr wrap="square" lIns="45719" tIns="45719" rIns="45719" bIns="45719" numCol="1" anchor="t">
              <a:noAutofit/>
            </a:bodyPr>
            <a:lstStyle/>
            <a:p>
              <a:pPr/>
            </a:p>
          </p:txBody>
        </p:sp>
      </p:grpSp>
      <p:grpSp>
        <p:nvGrpSpPr>
          <p:cNvPr id="263" name="グループ化 13"/>
          <p:cNvGrpSpPr/>
          <p:nvPr/>
        </p:nvGrpSpPr>
        <p:grpSpPr>
          <a:xfrm>
            <a:off x="427320" y="3270599"/>
            <a:ext cx="2310121" cy="3441601"/>
            <a:chOff x="0" y="0"/>
            <a:chExt cx="2310120" cy="3441600"/>
          </a:xfrm>
        </p:grpSpPr>
        <p:pic>
          <p:nvPicPr>
            <p:cNvPr id="260" name="図 4" descr="図 4"/>
            <p:cNvPicPr>
              <a:picLocks noChangeAspect="1"/>
            </p:cNvPicPr>
            <p:nvPr/>
          </p:nvPicPr>
          <p:blipFill>
            <a:blip r:embed="rId3">
              <a:extLst/>
            </a:blip>
            <a:stretch>
              <a:fillRect/>
            </a:stretch>
          </p:blipFill>
          <p:spPr>
            <a:xfrm>
              <a:off x="39959" y="0"/>
              <a:ext cx="2270162" cy="3441601"/>
            </a:xfrm>
            <a:prstGeom prst="rect">
              <a:avLst/>
            </a:prstGeom>
            <a:ln w="12700" cap="flat">
              <a:noFill/>
              <a:miter lim="400000"/>
            </a:ln>
            <a:effectLst/>
          </p:spPr>
        </p:pic>
        <p:sp>
          <p:nvSpPr>
            <p:cNvPr id="261" name="ドーナツ 10"/>
            <p:cNvSpPr/>
            <p:nvPr/>
          </p:nvSpPr>
          <p:spPr>
            <a:xfrm>
              <a:off x="0" y="1925279"/>
              <a:ext cx="990361" cy="34092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859" y="10800"/>
                  </a:moveTo>
                  <a:cubicBezTo>
                    <a:pt x="1859" y="13782"/>
                    <a:pt x="5862" y="16200"/>
                    <a:pt x="10800" y="16200"/>
                  </a:cubicBezTo>
                  <a:cubicBezTo>
                    <a:pt x="15738" y="16200"/>
                    <a:pt x="19741" y="13782"/>
                    <a:pt x="19741" y="10800"/>
                  </a:cubicBezTo>
                  <a:cubicBezTo>
                    <a:pt x="19741" y="7818"/>
                    <a:pt x="15738" y="5400"/>
                    <a:pt x="10800" y="5400"/>
                  </a:cubicBezTo>
                  <a:cubicBezTo>
                    <a:pt x="5862" y="5400"/>
                    <a:pt x="1859" y="7818"/>
                    <a:pt x="1859" y="10800"/>
                  </a:cubicBezTo>
                  <a:close/>
                </a:path>
              </a:pathLst>
            </a:custGeom>
            <a:solidFill>
              <a:schemeClr val="accent1"/>
            </a:solidFill>
            <a:ln w="25400" cap="rnd">
              <a:solidFill>
                <a:srgbClr val="7F2D8E"/>
              </a:solidFill>
              <a:prstDash val="solid"/>
              <a:round/>
            </a:ln>
            <a:effectLst/>
          </p:spPr>
          <p:txBody>
            <a:bodyPr wrap="square" lIns="45719" tIns="45719" rIns="45719" bIns="45719" numCol="1" anchor="t">
              <a:noAutofit/>
            </a:bodyPr>
            <a:lstStyle/>
            <a:p>
              <a:pPr/>
            </a:p>
          </p:txBody>
        </p:sp>
        <p:sp>
          <p:nvSpPr>
            <p:cNvPr id="262" name="ドーナツ 11"/>
            <p:cNvSpPr/>
            <p:nvPr/>
          </p:nvSpPr>
          <p:spPr>
            <a:xfrm>
              <a:off x="0" y="1190519"/>
              <a:ext cx="769321" cy="34092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2393" y="10800"/>
                  </a:moveTo>
                  <a:cubicBezTo>
                    <a:pt x="2393" y="13782"/>
                    <a:pt x="6157" y="16200"/>
                    <a:pt x="10800" y="16200"/>
                  </a:cubicBezTo>
                  <a:cubicBezTo>
                    <a:pt x="15443" y="16200"/>
                    <a:pt x="19207" y="13782"/>
                    <a:pt x="19207" y="10800"/>
                  </a:cubicBezTo>
                  <a:cubicBezTo>
                    <a:pt x="19207" y="7818"/>
                    <a:pt x="15443" y="5400"/>
                    <a:pt x="10800" y="5400"/>
                  </a:cubicBezTo>
                  <a:cubicBezTo>
                    <a:pt x="6157" y="5400"/>
                    <a:pt x="2393" y="7818"/>
                    <a:pt x="2393" y="10800"/>
                  </a:cubicBezTo>
                  <a:close/>
                </a:path>
              </a:pathLst>
            </a:custGeom>
            <a:solidFill>
              <a:schemeClr val="accent1"/>
            </a:solidFill>
            <a:ln w="25400" cap="rnd">
              <a:solidFill>
                <a:srgbClr val="7F2D8E"/>
              </a:solidFill>
              <a:prstDash val="solid"/>
              <a:round/>
            </a:ln>
            <a:effectLst/>
          </p:spPr>
          <p:txBody>
            <a:bodyPr wrap="square" lIns="45719" tIns="45719" rIns="45719" bIns="45719" numCol="1" anchor="t">
              <a:noAutofit/>
            </a:bodyPr>
            <a:lstStyle/>
            <a:p>
              <a:pPr/>
            </a:p>
          </p:txBody>
        </p:sp>
      </p:grpSp>
      <p:grpSp>
        <p:nvGrpSpPr>
          <p:cNvPr id="266" name="グループ化 15"/>
          <p:cNvGrpSpPr/>
          <p:nvPr/>
        </p:nvGrpSpPr>
        <p:grpSpPr>
          <a:xfrm>
            <a:off x="8976959" y="2878920"/>
            <a:ext cx="3090241" cy="2345760"/>
            <a:chOff x="0" y="0"/>
            <a:chExt cx="3090240" cy="2345759"/>
          </a:xfrm>
        </p:grpSpPr>
        <p:pic>
          <p:nvPicPr>
            <p:cNvPr id="264" name="図 8" descr="図 8"/>
            <p:cNvPicPr>
              <a:picLocks noChangeAspect="1"/>
            </p:cNvPicPr>
            <p:nvPr/>
          </p:nvPicPr>
          <p:blipFill>
            <a:blip r:embed="rId4">
              <a:extLst/>
            </a:blip>
            <a:stretch>
              <a:fillRect/>
            </a:stretch>
          </p:blipFill>
          <p:spPr>
            <a:xfrm>
              <a:off x="0" y="0"/>
              <a:ext cx="3090241" cy="2345760"/>
            </a:xfrm>
            <a:prstGeom prst="rect">
              <a:avLst/>
            </a:prstGeom>
            <a:ln w="12700" cap="flat">
              <a:noFill/>
              <a:miter lim="400000"/>
            </a:ln>
            <a:effectLst/>
          </p:spPr>
        </p:pic>
        <p:sp>
          <p:nvSpPr>
            <p:cNvPr id="265" name="ドーナツ 12"/>
            <p:cNvSpPr/>
            <p:nvPr/>
          </p:nvSpPr>
          <p:spPr>
            <a:xfrm>
              <a:off x="95040" y="111240"/>
              <a:ext cx="1152361" cy="22968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076" y="10800"/>
                  </a:moveTo>
                  <a:cubicBezTo>
                    <a:pt x="1076" y="13782"/>
                    <a:pt x="5430" y="16200"/>
                    <a:pt x="10800" y="16200"/>
                  </a:cubicBezTo>
                  <a:cubicBezTo>
                    <a:pt x="16170" y="16200"/>
                    <a:pt x="20524" y="13782"/>
                    <a:pt x="20524" y="10800"/>
                  </a:cubicBezTo>
                  <a:cubicBezTo>
                    <a:pt x="20524" y="7818"/>
                    <a:pt x="16170" y="5400"/>
                    <a:pt x="10800" y="5400"/>
                  </a:cubicBezTo>
                  <a:cubicBezTo>
                    <a:pt x="5430" y="5400"/>
                    <a:pt x="1076" y="7818"/>
                    <a:pt x="1076" y="10800"/>
                  </a:cubicBezTo>
                  <a:close/>
                </a:path>
              </a:pathLst>
            </a:custGeom>
            <a:solidFill>
              <a:schemeClr val="accent1"/>
            </a:solidFill>
            <a:ln w="25400" cap="rnd">
              <a:solidFill>
                <a:srgbClr val="7F2D8E"/>
              </a:solidFill>
              <a:prstDash val="solid"/>
              <a:round/>
            </a:ln>
            <a:effectLst/>
          </p:spPr>
          <p:txBody>
            <a:bodyPr wrap="square" lIns="45719" tIns="45719" rIns="45719" bIns="45719" numCol="1" anchor="t">
              <a:noAutofit/>
            </a:bodyPr>
            <a:lstStyle/>
            <a:p>
              <a:pPr/>
            </a:p>
          </p:txBody>
        </p:sp>
      </p:grpSp>
      <p:pic>
        <p:nvPicPr>
          <p:cNvPr id="267" name="図 16" descr="図 16"/>
          <p:cNvPicPr>
            <a:picLocks noChangeAspect="1"/>
          </p:cNvPicPr>
          <p:nvPr/>
        </p:nvPicPr>
        <p:blipFill>
          <a:blip r:embed="rId5">
            <a:extLst/>
          </a:blip>
          <a:stretch>
            <a:fillRect/>
          </a:stretch>
        </p:blipFill>
        <p:spPr>
          <a:xfrm>
            <a:off x="2975760" y="3300119"/>
            <a:ext cx="4348801" cy="2845801"/>
          </a:xfrm>
          <a:prstGeom prst="rect">
            <a:avLst/>
          </a:prstGeom>
          <a:ln w="12700">
            <a:miter lim="400000"/>
          </a:ln>
        </p:spPr>
      </p:pic>
      <p:sp>
        <p:nvSpPr>
          <p:cNvPr id="268" name="テキスト ボックス 17"/>
          <p:cNvSpPr txBox="1"/>
          <p:nvPr/>
        </p:nvSpPr>
        <p:spPr>
          <a:xfrm>
            <a:off x="2783159" y="6343200"/>
            <a:ext cx="4734002" cy="349222"/>
          </a:xfrm>
          <a:prstGeom prst="rect">
            <a:avLst/>
          </a:prstGeom>
          <a:ln w="12700">
            <a:miter lim="400000"/>
          </a:ln>
          <a:extLst>
            <a:ext uri="{C572A759-6A51-4108-AA02-DFA0A04FC94B}">
              <ma14:wrappingTextBoxFlag xmlns:ma14="http://schemas.microsoft.com/office/mac/drawingml/2011/main" val="1"/>
            </a:ext>
          </a:extLst>
        </p:spPr>
        <p:txBody>
          <a:bodyPr lIns="44999" tIns="44999" rIns="44999" bIns="44999">
            <a:spAutoFit/>
          </a:bodyPr>
          <a:lstStyle/>
          <a:p>
            <a:pPr>
              <a:defRPr spc="-1">
                <a:solidFill>
                  <a:srgbClr val="FFFFFF"/>
                </a:solidFill>
              </a:defRPr>
            </a:pPr>
            <a:r>
              <a:t>MS Teams/Zoom/Vidyo</a:t>
            </a:r>
            <a:r>
              <a:t>での資料共有設定画面</a:t>
            </a:r>
          </a:p>
        </p:txBody>
      </p:sp>
      <p:sp>
        <p:nvSpPr>
          <p:cNvPr id="269" name="ドーナツ 18"/>
          <p:cNvSpPr/>
          <p:nvPr/>
        </p:nvSpPr>
        <p:spPr>
          <a:xfrm>
            <a:off x="2988460" y="3441700"/>
            <a:ext cx="1149841" cy="76464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116" y="10800"/>
                </a:moveTo>
                <a:cubicBezTo>
                  <a:pt x="1116" y="15838"/>
                  <a:pt x="5451" y="19922"/>
                  <a:pt x="10800" y="19922"/>
                </a:cubicBezTo>
                <a:cubicBezTo>
                  <a:pt x="16149" y="19922"/>
                  <a:pt x="20484" y="15838"/>
                  <a:pt x="20484" y="10800"/>
                </a:cubicBezTo>
                <a:cubicBezTo>
                  <a:pt x="20484" y="5762"/>
                  <a:pt x="16149" y="1678"/>
                  <a:pt x="10800" y="1678"/>
                </a:cubicBezTo>
                <a:cubicBezTo>
                  <a:pt x="5451" y="1678"/>
                  <a:pt x="1116" y="5762"/>
                  <a:pt x="1116" y="10800"/>
                </a:cubicBezTo>
                <a:close/>
              </a:path>
            </a:pathLst>
          </a:custGeom>
          <a:solidFill>
            <a:schemeClr val="accent1"/>
          </a:solidFill>
          <a:ln w="25400" cap="rnd">
            <a:solidFill>
              <a:srgbClr val="7F2D8E"/>
            </a:solidFill>
          </a:ln>
        </p:spPr>
        <p:txBody>
          <a:bodyPr lIns="45719" rIns="45719"/>
          <a:lstStyle/>
          <a:p>
            <a:pPr/>
          </a:p>
        </p:txBody>
      </p:sp>
      <p:sp>
        <p:nvSpPr>
          <p:cNvPr id="270" name="ドーナツ 19"/>
          <p:cNvSpPr/>
          <p:nvPr/>
        </p:nvSpPr>
        <p:spPr>
          <a:xfrm>
            <a:off x="2988460" y="4231740"/>
            <a:ext cx="1149841" cy="76464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116" y="10800"/>
                </a:moveTo>
                <a:cubicBezTo>
                  <a:pt x="1116" y="15838"/>
                  <a:pt x="5451" y="19922"/>
                  <a:pt x="10800" y="19922"/>
                </a:cubicBezTo>
                <a:cubicBezTo>
                  <a:pt x="16149" y="19922"/>
                  <a:pt x="20484" y="15838"/>
                  <a:pt x="20484" y="10800"/>
                </a:cubicBezTo>
                <a:cubicBezTo>
                  <a:pt x="20484" y="5762"/>
                  <a:pt x="16149" y="1678"/>
                  <a:pt x="10800" y="1678"/>
                </a:cubicBezTo>
                <a:cubicBezTo>
                  <a:pt x="5451" y="1678"/>
                  <a:pt x="1116" y="5762"/>
                  <a:pt x="1116" y="10800"/>
                </a:cubicBezTo>
                <a:close/>
              </a:path>
            </a:pathLst>
          </a:custGeom>
          <a:solidFill>
            <a:schemeClr val="accent1"/>
          </a:solidFill>
          <a:ln w="25400" cap="rnd">
            <a:solidFill>
              <a:srgbClr val="7F2D8E"/>
            </a:solidFill>
          </a:ln>
        </p:spPr>
        <p:txBody>
          <a:bodyPr lIns="45719" rIns="45719"/>
          <a:lstStyle/>
          <a:p>
            <a:pPr/>
          </a:p>
        </p:txBody>
      </p:sp>
      <p:grpSp>
        <p:nvGrpSpPr>
          <p:cNvPr id="274" name="グループ化 20"/>
          <p:cNvGrpSpPr/>
          <p:nvPr/>
        </p:nvGrpSpPr>
        <p:grpSpPr>
          <a:xfrm>
            <a:off x="262080" y="3270599"/>
            <a:ext cx="2309761" cy="3441601"/>
            <a:chOff x="0" y="0"/>
            <a:chExt cx="2309760" cy="3441600"/>
          </a:xfrm>
        </p:grpSpPr>
        <p:pic>
          <p:nvPicPr>
            <p:cNvPr id="271" name="図 21" descr="図 21"/>
            <p:cNvPicPr>
              <a:picLocks noChangeAspect="1"/>
            </p:cNvPicPr>
            <p:nvPr/>
          </p:nvPicPr>
          <p:blipFill>
            <a:blip r:embed="rId3">
              <a:extLst/>
            </a:blip>
            <a:stretch>
              <a:fillRect/>
            </a:stretch>
          </p:blipFill>
          <p:spPr>
            <a:xfrm>
              <a:off x="39599" y="0"/>
              <a:ext cx="2270162" cy="3441601"/>
            </a:xfrm>
            <a:prstGeom prst="rect">
              <a:avLst/>
            </a:prstGeom>
            <a:ln w="12700" cap="flat">
              <a:noFill/>
              <a:miter lim="400000"/>
            </a:ln>
            <a:effectLst/>
          </p:spPr>
        </p:pic>
        <p:sp>
          <p:nvSpPr>
            <p:cNvPr id="272" name="ドーナツ 22"/>
            <p:cNvSpPr/>
            <p:nvPr/>
          </p:nvSpPr>
          <p:spPr>
            <a:xfrm>
              <a:off x="-1" y="1925279"/>
              <a:ext cx="990361" cy="34092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859" y="10800"/>
                  </a:moveTo>
                  <a:cubicBezTo>
                    <a:pt x="1859" y="13782"/>
                    <a:pt x="5862" y="16200"/>
                    <a:pt x="10800" y="16200"/>
                  </a:cubicBezTo>
                  <a:cubicBezTo>
                    <a:pt x="15738" y="16200"/>
                    <a:pt x="19741" y="13782"/>
                    <a:pt x="19741" y="10800"/>
                  </a:cubicBezTo>
                  <a:cubicBezTo>
                    <a:pt x="19741" y="7818"/>
                    <a:pt x="15738" y="5400"/>
                    <a:pt x="10800" y="5400"/>
                  </a:cubicBezTo>
                  <a:cubicBezTo>
                    <a:pt x="5862" y="5400"/>
                    <a:pt x="1859" y="7818"/>
                    <a:pt x="1859" y="10800"/>
                  </a:cubicBezTo>
                  <a:close/>
                </a:path>
              </a:pathLst>
            </a:custGeom>
            <a:solidFill>
              <a:schemeClr val="accent1"/>
            </a:solidFill>
            <a:ln w="25400" cap="rnd">
              <a:solidFill>
                <a:srgbClr val="7F2D8E"/>
              </a:solidFill>
              <a:prstDash val="solid"/>
              <a:round/>
            </a:ln>
            <a:effectLst/>
          </p:spPr>
          <p:txBody>
            <a:bodyPr wrap="square" lIns="45719" tIns="45719" rIns="45719" bIns="45719" numCol="1" anchor="t">
              <a:noAutofit/>
            </a:bodyPr>
            <a:lstStyle/>
            <a:p>
              <a:pPr/>
            </a:p>
          </p:txBody>
        </p:sp>
        <p:sp>
          <p:nvSpPr>
            <p:cNvPr id="273" name="ドーナツ 23"/>
            <p:cNvSpPr/>
            <p:nvPr/>
          </p:nvSpPr>
          <p:spPr>
            <a:xfrm>
              <a:off x="-1" y="1190519"/>
              <a:ext cx="769321" cy="34092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2393" y="10800"/>
                  </a:moveTo>
                  <a:cubicBezTo>
                    <a:pt x="2393" y="13782"/>
                    <a:pt x="6157" y="16200"/>
                    <a:pt x="10800" y="16200"/>
                  </a:cubicBezTo>
                  <a:cubicBezTo>
                    <a:pt x="15443" y="16200"/>
                    <a:pt x="19207" y="13782"/>
                    <a:pt x="19207" y="10800"/>
                  </a:cubicBezTo>
                  <a:cubicBezTo>
                    <a:pt x="19207" y="7818"/>
                    <a:pt x="15443" y="5400"/>
                    <a:pt x="10800" y="5400"/>
                  </a:cubicBezTo>
                  <a:cubicBezTo>
                    <a:pt x="6157" y="5400"/>
                    <a:pt x="2393" y="7818"/>
                    <a:pt x="2393" y="10800"/>
                  </a:cubicBezTo>
                  <a:close/>
                </a:path>
              </a:pathLst>
            </a:custGeom>
            <a:solidFill>
              <a:schemeClr val="accent1"/>
            </a:solidFill>
            <a:ln w="25400" cap="rnd">
              <a:solidFill>
                <a:srgbClr val="7F2D8E"/>
              </a:solidFill>
              <a:prstDash val="solid"/>
              <a:round/>
            </a:ln>
            <a:effectLst/>
          </p:spPr>
          <p:txBody>
            <a:bodyPr wrap="square" lIns="45719" tIns="45719" rIns="45719" bIns="45719" numCol="1" anchor="t">
              <a:noAutofit/>
            </a:bodyPr>
            <a:lstStyle/>
            <a:p>
              <a:pPr/>
            </a:p>
          </p:txBody>
        </p:sp>
      </p:grpSp>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6" name="PlaceHolder 1"/>
          <p:cNvSpPr txBox="1"/>
          <p:nvPr>
            <p:ph type="title" idx="4294967295"/>
          </p:nvPr>
        </p:nvSpPr>
        <p:spPr>
          <a:xfrm>
            <a:off x="685800" y="415014"/>
            <a:ext cx="10130760" cy="1455481"/>
          </a:xfrm>
          <a:prstGeom prst="rect">
            <a:avLst/>
          </a:prstGeom>
        </p:spPr>
        <p:txBody>
          <a:bodyPr lIns="44999" tIns="44999" rIns="44999" bIns="44999">
            <a:normAutofit fontScale="100000" lnSpcReduction="0"/>
          </a:bodyPr>
          <a:lstStyle/>
          <a:p>
            <a:pPr/>
            <a:r>
              <a:t>リモート会議でのスライドプレゼンテーション</a:t>
            </a:r>
          </a:p>
        </p:txBody>
      </p:sp>
      <p:sp>
        <p:nvSpPr>
          <p:cNvPr id="277" name="PlaceHolder 2"/>
          <p:cNvSpPr txBox="1"/>
          <p:nvPr>
            <p:ph type="body" idx="4294967295"/>
          </p:nvPr>
        </p:nvSpPr>
        <p:spPr>
          <a:xfrm>
            <a:off x="685800" y="1748709"/>
            <a:ext cx="11070493" cy="4271761"/>
          </a:xfrm>
          <a:prstGeom prst="rect">
            <a:avLst/>
          </a:prstGeom>
        </p:spPr>
        <p:txBody>
          <a:bodyPr lIns="44999" tIns="44999" rIns="44999" bIns="44999" anchor="ctr"/>
          <a:lstStyle/>
          <a:p>
            <a:pPr marL="285839" indent="-285839">
              <a:buClr>
                <a:srgbClr val="FFFFFF"/>
              </a:buClr>
            </a:pPr>
            <a:r>
              <a:t>PowerPoint/Keynote</a:t>
            </a:r>
            <a:r>
              <a:t>などをつかった通常のプレゼンテーション：　</a:t>
            </a:r>
            <a:endParaRPr spc="-1"/>
          </a:p>
          <a:p>
            <a:pPr lvl="1" marL="743040" indent="-285840">
              <a:buClr>
                <a:srgbClr val="FFFFFF"/>
              </a:buClr>
              <a:defRPr sz="1600"/>
            </a:pPr>
            <a:r>
              <a:t>プレゼンテーション中は二つのプレゼンテーション画面</a:t>
            </a:r>
            <a:r>
              <a:t>(</a:t>
            </a:r>
            <a:r>
              <a:t>プレゼンテーション＋発表者ノート）だけが、それぞれのディスプレイに表示される。　（資料共有は画面単位で行うことになる。）</a:t>
            </a:r>
            <a:endParaRPr spc="-1"/>
          </a:p>
          <a:p>
            <a:pPr lvl="1" marL="743040" indent="-285840">
              <a:buClr>
                <a:srgbClr val="FFFFFF"/>
              </a:buClr>
              <a:defRPr sz="1600"/>
            </a:pPr>
            <a:r>
              <a:t>フルスクリーンモードで表示されるため、他のアプリケーションの画面は見えない。</a:t>
            </a:r>
            <a:r>
              <a:t>-&gt;</a:t>
            </a:r>
            <a:r>
              <a:t>　チャットや、聴衆のカメラ画面などをみることはできない†。</a:t>
            </a:r>
            <a:br/>
            <a:r>
              <a:rPr u="dbl">
                <a:solidFill>
                  <a:srgbClr val="FF2B5A"/>
                </a:solidFill>
              </a:rPr>
              <a:t>通常のプレゼンテーションモードはリモート会議での利用に最適とは言えない。</a:t>
            </a:r>
            <a:br>
              <a:rPr u="dbl">
                <a:solidFill>
                  <a:srgbClr val="FF2B5A"/>
                </a:solidFill>
              </a:rPr>
            </a:br>
            <a:r>
              <a:t> </a:t>
            </a:r>
            <a:endParaRPr spc="-1"/>
          </a:p>
          <a:p>
            <a:pPr marL="285839" indent="-285839">
              <a:buClr>
                <a:srgbClr val="FFFFFF"/>
              </a:buClr>
            </a:pPr>
            <a:r>
              <a:t>編集モードで資料共有すると</a:t>
            </a:r>
            <a:r>
              <a:t>...</a:t>
            </a:r>
            <a:endParaRPr spc="-1"/>
          </a:p>
          <a:p>
            <a:pPr lvl="1" marL="743040" indent="-285840">
              <a:buClr>
                <a:srgbClr val="FFFFFF"/>
              </a:buClr>
              <a:defRPr sz="1600"/>
            </a:pPr>
            <a:r>
              <a:t>本来プレゼンテーションに不要なツールバーなどが共有されてしまう。</a:t>
            </a:r>
            <a:r>
              <a:t>-</a:t>
            </a:r>
            <a:r>
              <a:rPr>
                <a:solidFill>
                  <a:srgbClr val="FF2600"/>
                </a:solidFill>
              </a:rPr>
              <a:t>&gt;</a:t>
            </a:r>
            <a:r>
              <a:rPr>
                <a:solidFill>
                  <a:srgbClr val="FF2600"/>
                </a:solidFill>
              </a:rPr>
              <a:t>スライドが不必要に小さく表示されてしまう。</a:t>
            </a:r>
            <a:endParaRPr spc="-1"/>
          </a:p>
          <a:p>
            <a:pPr lvl="1" marL="743040" indent="-285840">
              <a:buClr>
                <a:srgbClr val="FFFFFF"/>
              </a:buClr>
              <a:defRPr sz="1600"/>
            </a:pPr>
            <a:r>
              <a:t>プレゼンテーション用のポインタ形状が使えない。</a:t>
            </a:r>
          </a:p>
        </p:txBody>
      </p:sp>
      <p:sp>
        <p:nvSpPr>
          <p:cNvPr id="278" name="† Windows版のPowerPointで「は発表者ノート」窓のサイズを変更できます（後述）"/>
          <p:cNvSpPr txBox="1"/>
          <p:nvPr/>
        </p:nvSpPr>
        <p:spPr>
          <a:xfrm>
            <a:off x="6096000" y="6473493"/>
            <a:ext cx="5921021" cy="264255"/>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1200">
                <a:solidFill>
                  <a:srgbClr val="FFFFFF"/>
                </a:solidFill>
              </a:defRPr>
            </a:lvl1pPr>
          </a:lstStyle>
          <a:p>
            <a:pPr/>
            <a:r>
              <a:t>† Windows版のPowerPointで「は発表者ノート」窓のサイズを変更できます（後述）</a:t>
            </a:r>
          </a:p>
        </p:txBody>
      </p:sp>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0" name="PlaceHolder 1"/>
          <p:cNvSpPr txBox="1"/>
          <p:nvPr>
            <p:ph type="title" idx="4294967295"/>
          </p:nvPr>
        </p:nvSpPr>
        <p:spPr>
          <a:xfrm>
            <a:off x="685800" y="415014"/>
            <a:ext cx="10130760" cy="1455481"/>
          </a:xfrm>
          <a:prstGeom prst="rect">
            <a:avLst/>
          </a:prstGeom>
        </p:spPr>
        <p:txBody>
          <a:bodyPr lIns="44999" tIns="44999" rIns="44999" bIns="44999">
            <a:normAutofit fontScale="100000" lnSpcReduction="0"/>
          </a:bodyPr>
          <a:lstStyle/>
          <a:p>
            <a:pPr/>
            <a:r>
              <a:t>ウィンドウ表示のプレゼンテーション</a:t>
            </a:r>
          </a:p>
        </p:txBody>
      </p:sp>
      <p:sp>
        <p:nvSpPr>
          <p:cNvPr id="281" name="PlaceHolder 2"/>
          <p:cNvSpPr txBox="1"/>
          <p:nvPr>
            <p:ph type="body" idx="4294967295"/>
          </p:nvPr>
        </p:nvSpPr>
        <p:spPr>
          <a:xfrm>
            <a:off x="685800" y="1604879"/>
            <a:ext cx="10130760" cy="3648242"/>
          </a:xfrm>
          <a:prstGeom prst="rect">
            <a:avLst/>
          </a:prstGeom>
        </p:spPr>
        <p:txBody>
          <a:bodyPr lIns="44999" tIns="44999" rIns="44999" bIns="44999" anchor="ctr"/>
          <a:lstStyle/>
          <a:p>
            <a:pPr marL="285839" indent="-285839">
              <a:buClr>
                <a:srgbClr val="FFFFFF"/>
              </a:buClr>
              <a:defRPr sz="1700"/>
            </a:pPr>
            <a:r>
              <a:t>主なプレゼンテーションソフトウェア</a:t>
            </a:r>
            <a:r>
              <a:t>(Poert Point/Keynote/LibreOffice Impress)</a:t>
            </a:r>
            <a:r>
              <a:t>で、「ウィンドウ表示のプレゼンテーション」が使えます。</a:t>
            </a:r>
            <a:endParaRPr spc="-1" sz="1800"/>
          </a:p>
          <a:p>
            <a:pPr marL="285839" indent="-285839">
              <a:buClr>
                <a:srgbClr val="FFFFFF"/>
              </a:buClr>
              <a:defRPr sz="1700"/>
            </a:pPr>
            <a:r>
              <a:t>このモードでは、プレゼンテーション画面が発表者の</a:t>
            </a:r>
            <a:r>
              <a:t>PC</a:t>
            </a:r>
            <a:r>
              <a:t>の一つの窓に表示されます。この「窓」を共有することで、</a:t>
            </a:r>
            <a:endParaRPr spc="-1" sz="1800"/>
          </a:p>
          <a:p>
            <a:pPr lvl="1" marL="743040" indent="-285840">
              <a:buClr>
                <a:srgbClr val="FFFFFF"/>
              </a:buClr>
              <a:defRPr sz="1500"/>
            </a:pPr>
            <a:r>
              <a:t>発表中にもチャット、聴衆の様子などを確認できる。</a:t>
            </a:r>
            <a:endParaRPr spc="-1" sz="1600"/>
          </a:p>
          <a:p>
            <a:pPr lvl="1" marL="743040" indent="-285840">
              <a:buClr>
                <a:srgbClr val="FFFFFF"/>
              </a:buClr>
              <a:defRPr sz="1500"/>
            </a:pPr>
            <a:r>
              <a:t>スライド情報だけが共有されるので、有効に共有画面を利用できる。</a:t>
            </a:r>
            <a:endParaRPr spc="-1" sz="1600"/>
          </a:p>
          <a:p>
            <a:pPr lvl="1" marL="743040" indent="-285840">
              <a:buClr>
                <a:srgbClr val="FFFFFF"/>
              </a:buClr>
              <a:defRPr sz="1500"/>
            </a:pPr>
            <a:r>
              <a:t>ポインタの操作もプレゼンテーション用に最適化される</a:t>
            </a:r>
            <a:r>
              <a:t>(</a:t>
            </a:r>
            <a:r>
              <a:t>レーザポインタ／蛍光ペン）。</a:t>
            </a:r>
            <a:endParaRPr spc="-1" sz="1600"/>
          </a:p>
          <a:p>
            <a:pPr lvl="1" marL="743040" indent="-285840">
              <a:buClr>
                <a:srgbClr val="FFFFFF"/>
              </a:buClr>
              <a:defRPr sz="1500"/>
            </a:pPr>
            <a:r>
              <a:t>謝って不要な窓が共有されてしまうことがない。</a:t>
            </a:r>
            <a:r>
              <a:t>(</a:t>
            </a:r>
            <a:r>
              <a:t>複数の窓を同時に共有することができないのが、欠点といえば欠点です。）</a:t>
            </a:r>
          </a:p>
        </p:txBody>
      </p:sp>
      <p:sp>
        <p:nvSpPr>
          <p:cNvPr id="282" name="「ウィンドウ表示のプレゼンテーション」を…"/>
          <p:cNvSpPr txBox="1"/>
          <p:nvPr/>
        </p:nvSpPr>
        <p:spPr>
          <a:xfrm>
            <a:off x="1235224" y="4995968"/>
            <a:ext cx="9031912" cy="1290463"/>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ctr">
              <a:spcBef>
                <a:spcPts val="1000"/>
              </a:spcBef>
              <a:defRPr spc="-100">
                <a:solidFill>
                  <a:srgbClr val="E4FF8C"/>
                </a:solidFill>
              </a:defRPr>
            </a:pPr>
            <a:r>
              <a:t>「ウィンドウ表示のプレゼンテーション」を</a:t>
            </a:r>
          </a:p>
          <a:p>
            <a:pPr algn="ctr">
              <a:spcBef>
                <a:spcPts val="1000"/>
              </a:spcBef>
              <a:defRPr spc="-100">
                <a:solidFill>
                  <a:srgbClr val="E4FF8C"/>
                </a:solidFill>
              </a:defRPr>
            </a:pPr>
            <a:r>
              <a:t>「ウィンドウ単位」で資料共有するのが、</a:t>
            </a:r>
          </a:p>
          <a:p>
            <a:pPr algn="ctr">
              <a:spcBef>
                <a:spcPts val="1000"/>
              </a:spcBef>
              <a:defRPr spc="-100">
                <a:solidFill>
                  <a:srgbClr val="E4FF8C"/>
                </a:solidFill>
              </a:defRPr>
            </a:pPr>
            <a:r>
              <a:t>  リモート会議では最適</a:t>
            </a:r>
            <a:r>
              <a:t>！</a:t>
            </a:r>
          </a:p>
        </p:txBody>
      </p:sp>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4" name="「ウィンドウ表示のプレゼンテーション」の設定方法"/>
          <p:cNvSpPr txBox="1"/>
          <p:nvPr>
            <p:ph type="title"/>
          </p:nvPr>
        </p:nvSpPr>
        <p:spPr>
          <a:xfrm>
            <a:off x="609779" y="2312044"/>
            <a:ext cx="10972442" cy="2641975"/>
          </a:xfrm>
          <a:prstGeom prst="rect">
            <a:avLst/>
          </a:prstGeom>
        </p:spPr>
        <p:txBody>
          <a:bodyPr/>
          <a:lstStyle>
            <a:lvl1pPr algn="ctr"/>
          </a:lstStyle>
          <a:p>
            <a:pPr/>
            <a:r>
              <a:t>「ウィンドウ表示のプレゼンテーション」の設定方法</a:t>
            </a:r>
          </a:p>
        </p:txBody>
      </p:sp>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6" name="PlaceHolder 1"/>
          <p:cNvSpPr txBox="1"/>
          <p:nvPr>
            <p:ph type="title" idx="4294967295"/>
          </p:nvPr>
        </p:nvSpPr>
        <p:spPr>
          <a:xfrm>
            <a:off x="685770" y="179999"/>
            <a:ext cx="10130761" cy="1455482"/>
          </a:xfrm>
          <a:prstGeom prst="rect">
            <a:avLst/>
          </a:prstGeom>
        </p:spPr>
        <p:txBody>
          <a:bodyPr lIns="44999" tIns="44999" rIns="44999" bIns="44999">
            <a:normAutofit fontScale="100000" lnSpcReduction="0"/>
          </a:bodyPr>
          <a:lstStyle/>
          <a:p>
            <a:pPr/>
            <a:r>
              <a:t>POWER PoinT(MICROSOFT 365)</a:t>
            </a:r>
            <a:r>
              <a:t>の場合</a:t>
            </a:r>
          </a:p>
        </p:txBody>
      </p:sp>
      <p:sp>
        <p:nvSpPr>
          <p:cNvPr id="287" name="PlaceHolder 2"/>
          <p:cNvSpPr txBox="1"/>
          <p:nvPr>
            <p:ph type="body" sz="half" idx="4294967295"/>
          </p:nvPr>
        </p:nvSpPr>
        <p:spPr>
          <a:xfrm>
            <a:off x="244698" y="1438560"/>
            <a:ext cx="11449320" cy="2782081"/>
          </a:xfrm>
          <a:prstGeom prst="rect">
            <a:avLst/>
          </a:prstGeom>
        </p:spPr>
        <p:txBody>
          <a:bodyPr lIns="44999" tIns="44999" rIns="44999" bIns="44999" anchor="ctr"/>
          <a:lstStyle/>
          <a:p>
            <a:pPr marL="285839" indent="-285839">
              <a:buClr>
                <a:srgbClr val="FFFFFF"/>
              </a:buClr>
            </a:pPr>
            <a:r>
              <a:t>PowerPoint</a:t>
            </a:r>
            <a:r>
              <a:t>では</a:t>
            </a:r>
            <a:r>
              <a:rPr spc="-1"/>
              <a:t>「閲覧表示」を使うことで、プレゼンテーションをウィンドウ内で表示します。</a:t>
            </a:r>
            <a:endParaRPr spc="-1"/>
          </a:p>
          <a:p>
            <a:pPr lvl="1" marL="743040" indent="-285840">
              <a:buClr>
                <a:srgbClr val="FFFFFF"/>
              </a:buClr>
              <a:defRPr sz="1600"/>
            </a:pPr>
            <a:r>
              <a:t>「表示」</a:t>
            </a:r>
            <a:r>
              <a:rPr spc="0"/>
              <a:t>リボンの「プレゼンテーションの表示」などで「閲覧表示」</a:t>
            </a:r>
            <a:endParaRPr spc="-1"/>
          </a:p>
          <a:p>
            <a:pPr lvl="1" marL="743040" indent="-285840">
              <a:buClr>
                <a:srgbClr val="FFFFFF"/>
              </a:buClr>
              <a:defRPr sz="1600"/>
            </a:pPr>
            <a:r>
              <a:t>リモート会議システムの資料共有画面で、この窓を選択して共有する。 （「発表者ノート」は表示されません）</a:t>
            </a:r>
            <a:endParaRPr spc="-1"/>
          </a:p>
          <a:p>
            <a:pPr lvl="1" marL="743040" indent="-285840">
              <a:buClr>
                <a:srgbClr val="FFFFFF"/>
              </a:buClr>
              <a:defRPr sz="1600"/>
            </a:pPr>
            <a:r>
              <a:t>発表中はコンテキストメニュー</a:t>
            </a:r>
            <a:r>
              <a:t>(</a:t>
            </a:r>
            <a:r>
              <a:t>マウス右ボタン）を使い、ポインタの形状の変更（レーザポインタ、蛍光ペン）や離れたスライドのジャンプなどの操作を行います。</a:t>
            </a:r>
          </a:p>
        </p:txBody>
      </p:sp>
      <p:pic>
        <p:nvPicPr>
          <p:cNvPr id="288" name="図 3" descr="図 3"/>
          <p:cNvPicPr>
            <a:picLocks noChangeAspect="1"/>
          </p:cNvPicPr>
          <p:nvPr/>
        </p:nvPicPr>
        <p:blipFill>
          <a:blip r:embed="rId2">
            <a:extLst/>
          </a:blip>
          <a:stretch>
            <a:fillRect/>
          </a:stretch>
        </p:blipFill>
        <p:spPr>
          <a:xfrm>
            <a:off x="7815164" y="4164751"/>
            <a:ext cx="1602001" cy="2260441"/>
          </a:xfrm>
          <a:prstGeom prst="rect">
            <a:avLst/>
          </a:prstGeom>
          <a:ln w="12700">
            <a:miter lim="400000"/>
          </a:ln>
        </p:spPr>
      </p:pic>
      <p:pic>
        <p:nvPicPr>
          <p:cNvPr id="289" name="図 8" descr="図 8"/>
          <p:cNvPicPr>
            <a:picLocks noChangeAspect="1"/>
          </p:cNvPicPr>
          <p:nvPr/>
        </p:nvPicPr>
        <p:blipFill>
          <a:blip r:embed="rId3">
            <a:extLst/>
          </a:blip>
          <a:srcRect l="7091" t="6110" r="8925" b="9540"/>
          <a:stretch>
            <a:fillRect/>
          </a:stretch>
        </p:blipFill>
        <p:spPr>
          <a:xfrm>
            <a:off x="9278639" y="5294971"/>
            <a:ext cx="1537921" cy="1450800"/>
          </a:xfrm>
          <a:prstGeom prst="rect">
            <a:avLst/>
          </a:prstGeom>
          <a:ln w="12700">
            <a:miter lim="400000"/>
          </a:ln>
        </p:spPr>
      </p:pic>
      <p:pic>
        <p:nvPicPr>
          <p:cNvPr id="290" name="スクリーンショット 2022-12-03 093311.png" descr="スクリーンショット 2022-12-03 093311.png"/>
          <p:cNvPicPr>
            <a:picLocks noChangeAspect="1"/>
          </p:cNvPicPr>
          <p:nvPr/>
        </p:nvPicPr>
        <p:blipFill>
          <a:blip r:embed="rId4">
            <a:extLst/>
          </a:blip>
          <a:stretch>
            <a:fillRect/>
          </a:stretch>
        </p:blipFill>
        <p:spPr>
          <a:xfrm>
            <a:off x="685770" y="4276528"/>
            <a:ext cx="3437860" cy="2148663"/>
          </a:xfrm>
          <a:prstGeom prst="rect">
            <a:avLst/>
          </a:prstGeom>
          <a:ln w="12700">
            <a:miter lim="400000"/>
          </a:ln>
        </p:spPr>
      </p:pic>
      <p:pic>
        <p:nvPicPr>
          <p:cNvPr id="291" name="スクリーンショット 2022-12-03 10.09.22.png" descr="スクリーンショット 2022-12-03 10.09.22.png"/>
          <p:cNvPicPr>
            <a:picLocks noChangeAspect="1"/>
          </p:cNvPicPr>
          <p:nvPr/>
        </p:nvPicPr>
        <p:blipFill>
          <a:blip r:embed="rId5">
            <a:extLst/>
          </a:blip>
          <a:srcRect l="4992" t="4151" r="4992" b="9946"/>
          <a:stretch>
            <a:fillRect/>
          </a:stretch>
        </p:blipFill>
        <p:spPr>
          <a:xfrm>
            <a:off x="4390032" y="4276529"/>
            <a:ext cx="3158808" cy="2092840"/>
          </a:xfrm>
          <a:prstGeom prst="rect">
            <a:avLst/>
          </a:prstGeom>
          <a:ln w="12700">
            <a:miter lim="400000"/>
          </a:ln>
        </p:spPr>
      </p:pic>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3" name="PlaceHolder 1"/>
          <p:cNvSpPr txBox="1"/>
          <p:nvPr>
            <p:ph type="title" idx="4294967295"/>
          </p:nvPr>
        </p:nvSpPr>
        <p:spPr>
          <a:xfrm>
            <a:off x="685770" y="179999"/>
            <a:ext cx="10130761" cy="1455482"/>
          </a:xfrm>
          <a:prstGeom prst="rect">
            <a:avLst/>
          </a:prstGeom>
        </p:spPr>
        <p:txBody>
          <a:bodyPr lIns="44999" tIns="44999" rIns="44999" bIns="44999">
            <a:normAutofit fontScale="100000" lnSpcReduction="0"/>
          </a:bodyPr>
          <a:lstStyle/>
          <a:p>
            <a:pPr/>
            <a:r>
              <a:t>POWER PoinT</a:t>
            </a:r>
            <a:r>
              <a:t>の場合</a:t>
            </a:r>
          </a:p>
        </p:txBody>
      </p:sp>
      <p:sp>
        <p:nvSpPr>
          <p:cNvPr id="294" name="PlaceHolder 2"/>
          <p:cNvSpPr txBox="1"/>
          <p:nvPr>
            <p:ph type="body" sz="half" idx="4294967295"/>
          </p:nvPr>
        </p:nvSpPr>
        <p:spPr>
          <a:xfrm>
            <a:off x="244698" y="1438560"/>
            <a:ext cx="11449320" cy="2782081"/>
          </a:xfrm>
          <a:prstGeom prst="rect">
            <a:avLst/>
          </a:prstGeom>
        </p:spPr>
        <p:txBody>
          <a:bodyPr lIns="44999" tIns="44999" rIns="44999" bIns="44999" anchor="ctr"/>
          <a:lstStyle/>
          <a:p>
            <a:pPr marL="285839" indent="-285839">
              <a:buClr>
                <a:srgbClr val="FFFFFF"/>
              </a:buClr>
            </a:pPr>
            <a:r>
              <a:t>PowerPoint</a:t>
            </a:r>
            <a:r>
              <a:t>で「ウィンドウ表示のプレゼンテーション」を実行するには、</a:t>
            </a:r>
            <a:endParaRPr spc="-1"/>
          </a:p>
          <a:p>
            <a:pPr lvl="1" marL="743040" indent="-285840">
              <a:buClr>
                <a:srgbClr val="FFFFFF"/>
              </a:buClr>
              <a:defRPr sz="1600"/>
            </a:pPr>
            <a:r>
              <a:t>「スライドショーの設定」メニュで、「種類」として、「出席者として閲覧する</a:t>
            </a:r>
            <a:r>
              <a:t>(</a:t>
            </a:r>
            <a:r>
              <a:t>ウィンドウ表示）」を選択しておきます。</a:t>
            </a:r>
            <a:endParaRPr spc="-1"/>
          </a:p>
          <a:p>
            <a:pPr lvl="1" marL="743040" indent="-285840">
              <a:buClr>
                <a:srgbClr val="FFFFFF"/>
              </a:buClr>
              <a:defRPr sz="1600"/>
            </a:pPr>
            <a:r>
              <a:t>この状態で「スライドショー」を「再生」します。（「表示」メニューで「閲覧表示」を選択することでも可能）</a:t>
            </a:r>
            <a:endParaRPr spc="-1"/>
          </a:p>
          <a:p>
            <a:pPr lvl="1" marL="743040" indent="-285840">
              <a:buClr>
                <a:srgbClr val="FFFFFF"/>
              </a:buClr>
              <a:defRPr sz="1600"/>
            </a:pPr>
            <a:r>
              <a:t>リモート会議システムの資料共有画面で、この窓を選択して共有する。 （「発表者ノート」は表示されません）</a:t>
            </a:r>
            <a:endParaRPr spc="-1"/>
          </a:p>
          <a:p>
            <a:pPr lvl="1" marL="743040" indent="-285840">
              <a:buClr>
                <a:srgbClr val="FFFFFF"/>
              </a:buClr>
              <a:defRPr sz="1600"/>
            </a:pPr>
            <a:r>
              <a:t>発表中はコンテキストメニュー</a:t>
            </a:r>
            <a:r>
              <a:t>(</a:t>
            </a:r>
            <a:r>
              <a:t>マウス右ボタン）を使い、ポインタの形状の変更（レーザポインタ、蛍光ペン）や離れたスライドのジャンプなどの操作を行います。</a:t>
            </a:r>
          </a:p>
        </p:txBody>
      </p:sp>
      <p:pic>
        <p:nvPicPr>
          <p:cNvPr id="295" name="図 3" descr="図 3"/>
          <p:cNvPicPr>
            <a:picLocks noChangeAspect="1"/>
          </p:cNvPicPr>
          <p:nvPr/>
        </p:nvPicPr>
        <p:blipFill>
          <a:blip r:embed="rId2">
            <a:extLst/>
          </a:blip>
          <a:stretch>
            <a:fillRect/>
          </a:stretch>
        </p:blipFill>
        <p:spPr>
          <a:xfrm>
            <a:off x="7783559" y="4220640"/>
            <a:ext cx="1602001" cy="2260440"/>
          </a:xfrm>
          <a:prstGeom prst="rect">
            <a:avLst/>
          </a:prstGeom>
          <a:ln w="12700">
            <a:miter lim="400000"/>
          </a:ln>
        </p:spPr>
      </p:pic>
      <p:pic>
        <p:nvPicPr>
          <p:cNvPr id="296" name="図 4" descr="図 4"/>
          <p:cNvPicPr>
            <a:picLocks noChangeAspect="1"/>
          </p:cNvPicPr>
          <p:nvPr/>
        </p:nvPicPr>
        <p:blipFill>
          <a:blip r:embed="rId3">
            <a:extLst/>
          </a:blip>
          <a:stretch>
            <a:fillRect/>
          </a:stretch>
        </p:blipFill>
        <p:spPr>
          <a:xfrm>
            <a:off x="3688200" y="4431960"/>
            <a:ext cx="3643201" cy="2226601"/>
          </a:xfrm>
          <a:prstGeom prst="rect">
            <a:avLst/>
          </a:prstGeom>
          <a:ln w="12700">
            <a:miter lim="400000"/>
          </a:ln>
        </p:spPr>
      </p:pic>
      <p:pic>
        <p:nvPicPr>
          <p:cNvPr id="297" name="図 6" descr="図 6"/>
          <p:cNvPicPr>
            <a:picLocks noChangeAspect="1"/>
          </p:cNvPicPr>
          <p:nvPr/>
        </p:nvPicPr>
        <p:blipFill>
          <a:blip r:embed="rId4">
            <a:extLst/>
          </a:blip>
          <a:stretch>
            <a:fillRect/>
          </a:stretch>
        </p:blipFill>
        <p:spPr>
          <a:xfrm>
            <a:off x="1771560" y="4431960"/>
            <a:ext cx="1464121" cy="2366281"/>
          </a:xfrm>
          <a:prstGeom prst="rect">
            <a:avLst/>
          </a:prstGeom>
          <a:ln w="12700">
            <a:miter lim="400000"/>
          </a:ln>
        </p:spPr>
      </p:pic>
      <p:pic>
        <p:nvPicPr>
          <p:cNvPr id="298" name="図 8" descr="図 8"/>
          <p:cNvPicPr>
            <a:picLocks noChangeAspect="1"/>
          </p:cNvPicPr>
          <p:nvPr/>
        </p:nvPicPr>
        <p:blipFill>
          <a:blip r:embed="rId5">
            <a:extLst/>
          </a:blip>
          <a:srcRect l="7091" t="6110" r="8925" b="9540"/>
          <a:stretch>
            <a:fillRect/>
          </a:stretch>
        </p:blipFill>
        <p:spPr>
          <a:xfrm>
            <a:off x="9278639" y="5389200"/>
            <a:ext cx="1537921" cy="1450801"/>
          </a:xfrm>
          <a:prstGeom prst="rect">
            <a:avLst/>
          </a:prstGeom>
          <a:ln w="12700">
            <a:miter lim="400000"/>
          </a:ln>
        </p:spPr>
      </p:pic>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0" name="PlaceHolder 1"/>
          <p:cNvSpPr txBox="1"/>
          <p:nvPr>
            <p:ph type="title" idx="4294967295"/>
          </p:nvPr>
        </p:nvSpPr>
        <p:spPr>
          <a:xfrm>
            <a:off x="727920" y="179999"/>
            <a:ext cx="10130760" cy="1455482"/>
          </a:xfrm>
          <a:prstGeom prst="rect">
            <a:avLst/>
          </a:prstGeom>
        </p:spPr>
        <p:txBody>
          <a:bodyPr lIns="44999" tIns="44999" rIns="44999" bIns="44999">
            <a:normAutofit fontScale="100000" lnSpcReduction="0"/>
          </a:bodyPr>
          <a:lstStyle/>
          <a:p>
            <a:pPr/>
            <a:r>
              <a:t>POWER PoinT</a:t>
            </a:r>
            <a:r>
              <a:t>の場合:発表者ノートのサイズ変更</a:t>
            </a:r>
          </a:p>
        </p:txBody>
      </p:sp>
      <p:sp>
        <p:nvSpPr>
          <p:cNvPr id="301" name="PlaceHolder 2"/>
          <p:cNvSpPr txBox="1"/>
          <p:nvPr>
            <p:ph type="body" sz="half" idx="4294967295"/>
          </p:nvPr>
        </p:nvSpPr>
        <p:spPr>
          <a:xfrm>
            <a:off x="244698" y="1635480"/>
            <a:ext cx="11449320" cy="2782081"/>
          </a:xfrm>
          <a:prstGeom prst="rect">
            <a:avLst/>
          </a:prstGeom>
        </p:spPr>
        <p:txBody>
          <a:bodyPr lIns="44999" tIns="44999" rIns="44999" bIns="44999" anchor="ctr"/>
          <a:lstStyle/>
          <a:p>
            <a:pPr marL="285839" indent="-285839">
              <a:buClr>
                <a:srgbClr val="FFFFFF"/>
              </a:buClr>
            </a:pPr>
            <a:r>
              <a:t>Windows 版のPower Pointでは「出席者として閲覧する(ウィンドウ表示）」を使った場合、ポインタの形を(例えばレーザーポインタに）変更することができないという報告があります。</a:t>
            </a:r>
          </a:p>
          <a:p>
            <a:pPr lvl="1" marL="743040" indent="-285840">
              <a:buClr>
                <a:srgbClr val="FFFFFF"/>
              </a:buClr>
            </a:pPr>
            <a:r>
              <a:t>この場合には、通常のプレゼンテーションを開始したときに、発表者ノートのサイズを変更することがで来ます。(Mac版ではこの機能は確認できませんでした。）</a:t>
            </a:r>
          </a:p>
          <a:p>
            <a:pPr lvl="2" marL="1200240" indent="-285840">
              <a:buClr>
                <a:srgbClr val="FFFFFF"/>
              </a:buClr>
            </a:pPr>
            <a:r>
              <a:t>発表者ノートのウィンドウの右上のアイコンで、”最大化”状態を解除します。</a:t>
            </a:r>
          </a:p>
          <a:p>
            <a:pPr lvl="1" marL="743040" indent="-285840">
              <a:buClr>
                <a:srgbClr val="FFFFFF"/>
              </a:buClr>
            </a:pPr>
            <a:r>
              <a:t>Windows/Power Pointなどのバージョンにも依存する可能性があります。</a:t>
            </a:r>
          </a:p>
        </p:txBody>
      </p:sp>
      <p:pic>
        <p:nvPicPr>
          <p:cNvPr id="302" name="イメージ" descr="イメージ"/>
          <p:cNvPicPr>
            <a:picLocks noChangeAspect="1"/>
          </p:cNvPicPr>
          <p:nvPr/>
        </p:nvPicPr>
        <p:blipFill>
          <a:blip r:embed="rId2">
            <a:extLst/>
          </a:blip>
          <a:stretch>
            <a:fillRect/>
          </a:stretch>
        </p:blipFill>
        <p:spPr>
          <a:xfrm>
            <a:off x="244698" y="4522089"/>
            <a:ext cx="5506482" cy="1720777"/>
          </a:xfrm>
          <a:prstGeom prst="rect">
            <a:avLst/>
          </a:prstGeom>
          <a:ln w="12700">
            <a:miter lim="400000"/>
          </a:ln>
        </p:spPr>
      </p:pic>
      <p:pic>
        <p:nvPicPr>
          <p:cNvPr id="303" name="イメージ" descr="イメージ"/>
          <p:cNvPicPr>
            <a:picLocks noChangeAspect="1"/>
          </p:cNvPicPr>
          <p:nvPr/>
        </p:nvPicPr>
        <p:blipFill>
          <a:blip r:embed="rId3">
            <a:extLst/>
          </a:blip>
          <a:stretch>
            <a:fillRect/>
          </a:stretch>
        </p:blipFill>
        <p:spPr>
          <a:xfrm>
            <a:off x="6493903" y="4522089"/>
            <a:ext cx="5200115" cy="1625037"/>
          </a:xfrm>
          <a:prstGeom prst="rect">
            <a:avLst/>
          </a:prstGeom>
          <a:ln w="12700">
            <a:miter lim="400000"/>
          </a:ln>
        </p:spPr>
      </p:pic>
      <p:sp>
        <p:nvSpPr>
          <p:cNvPr id="304" name="矢印"/>
          <p:cNvSpPr/>
          <p:nvPr/>
        </p:nvSpPr>
        <p:spPr>
          <a:xfrm>
            <a:off x="3010639" y="6405421"/>
            <a:ext cx="3450194" cy="364938"/>
          </a:xfrm>
          <a:prstGeom prst="rightArrow">
            <a:avLst>
              <a:gd name="adj1" fmla="val 32000"/>
              <a:gd name="adj2" fmla="val 162525"/>
            </a:avLst>
          </a:prstGeom>
          <a:solidFill>
            <a:srgbClr val="FFFFFF"/>
          </a:solidFill>
          <a:ln w="25400">
            <a:solidFill>
              <a:schemeClr val="accent1"/>
            </a:solidFill>
            <a:miter/>
          </a:ln>
          <a:effectLst>
            <a:outerShdw sx="100000" sy="100000" kx="0" ky="0" algn="b" rotWithShape="0" blurRad="38100" dist="23000" dir="5400000">
              <a:srgbClr val="000000">
                <a:alpha val="35000"/>
              </a:srgbClr>
            </a:outerShdw>
          </a:effectLst>
        </p:spPr>
        <p:txBody>
          <a:bodyPr lIns="45719" rIns="45719" anchor="ctr"/>
          <a:lstStyle/>
          <a:p>
            <a:pPr/>
          </a:p>
        </p:txBody>
      </p:sp>
      <p:sp>
        <p:nvSpPr>
          <p:cNvPr id="305" name="これが"/>
          <p:cNvSpPr txBox="1"/>
          <p:nvPr/>
        </p:nvSpPr>
        <p:spPr>
          <a:xfrm>
            <a:off x="1777261" y="6427870"/>
            <a:ext cx="789941" cy="3200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a:solidFill>
                  <a:srgbClr val="FFFFFF"/>
                </a:solidFill>
              </a:defRPr>
            </a:lvl1pPr>
          </a:lstStyle>
          <a:p>
            <a:pPr/>
            <a:r>
              <a:t>これが</a:t>
            </a:r>
          </a:p>
        </p:txBody>
      </p:sp>
      <p:sp>
        <p:nvSpPr>
          <p:cNvPr id="306" name="こうなります"/>
          <p:cNvSpPr txBox="1"/>
          <p:nvPr/>
        </p:nvSpPr>
        <p:spPr>
          <a:xfrm>
            <a:off x="6753867" y="6427870"/>
            <a:ext cx="1464311" cy="3200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a:solidFill>
                  <a:srgbClr val="FFFFFF"/>
                </a:solidFill>
              </a:defRPr>
            </a:lvl1pPr>
          </a:lstStyle>
          <a:p>
            <a:pPr/>
            <a:r>
              <a:t>こうなります</a:t>
            </a:r>
          </a:p>
        </p:txBody>
      </p:sp>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Office Theme">
  <a:themeElements>
    <a:clrScheme name="Office Theme">
      <a:dk1>
        <a:srgbClr val="000000"/>
      </a:dk1>
      <a:lt1>
        <a:srgbClr val="FFFFFF"/>
      </a:lt1>
      <a:dk2>
        <a:srgbClr val="A7A7A7"/>
      </a:dk2>
      <a:lt2>
        <a:srgbClr val="535353"/>
      </a:lt2>
      <a:accent1>
        <a:srgbClr val="AC3EC1"/>
      </a:accent1>
      <a:accent2>
        <a:srgbClr val="477BD1"/>
      </a:accent2>
      <a:accent3>
        <a:srgbClr val="46B298"/>
      </a:accent3>
      <a:accent4>
        <a:srgbClr val="90BA4C"/>
      </a:accent4>
      <a:accent5>
        <a:srgbClr val="DD9D31"/>
      </a:accent5>
      <a:accent6>
        <a:srgbClr val="E25247"/>
      </a:accent6>
      <a:hlink>
        <a:srgbClr val="0000FF"/>
      </a:hlink>
      <a:folHlink>
        <a:srgbClr val="FF00FF"/>
      </a:folHlink>
    </a:clrScheme>
    <a:fontScheme name="Office Theme">
      <a:majorFont>
        <a:latin typeface="Arial"/>
        <a:ea typeface="Arial"/>
        <a:cs typeface="Arial"/>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38100" dist="23000" dir="5400000">
              <a:srgbClr val="000000">
                <a:alpha val="35000"/>
              </a:srgbClr>
            </a:outerShdw>
          </a:effectLst>
        </a:effectStyle>
        <a:effectStyle>
          <a:effectLst>
            <a:outerShdw sx="100000" sy="100000" kx="0" ky="0" algn="b" rotWithShape="0" blurRad="38100" dist="23000" dir="5400000">
              <a:srgbClr val="000000">
                <a:alpha val="35000"/>
              </a:srgbClr>
            </a:outerShdw>
          </a:effectLst>
        </a:effectStyle>
        <a:effectStyle>
          <a:effectLst>
            <a:outerShdw sx="100000" sy="100000" kx="0" ky="0" algn="b" rotWithShape="0" blurRad="38100" dist="20000" dir="540000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miter lim="800000"/>
        </a:ln>
        <a:effectLst>
          <a:outerShdw sx="100000" sy="100000" kx="0" ky="0" algn="b" rotWithShape="0" blurRad="38100" dist="23000" dir="5400000">
            <a:srgbClr val="000000">
              <a:alpha val="35000"/>
            </a:srgbClr>
          </a:outerShdw>
        </a:effectLst>
        <a:sp3d/>
      </a:spPr>
      <a:bodyPr rot="0" spcFirstLastPara="1" vertOverflow="overflow" horzOverflow="overflow" vert="horz" wrap="square" lIns="45719" tIns="45719" rIns="45719" bIns="45719" numCol="1" spcCol="38100" rtlCol="0" anchor="ctr"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Arial"/>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miter lim="800000"/>
        </a:ln>
        <a:effectLst>
          <a:outerShdw sx="100000" sy="100000" kx="0" ky="0" algn="b" rotWithShape="0" blurRad="38100" dist="20000" dir="5400000">
            <a:srgbClr val="000000">
              <a:alpha val="38000"/>
            </a:srgbClr>
          </a:outerShdw>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Arial"/>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Office Theme">
  <a:themeElements>
    <a:clrScheme name="Office Theme">
      <a:dk1>
        <a:srgbClr val="000000"/>
      </a:dk1>
      <a:lt1>
        <a:srgbClr val="FFFFFF"/>
      </a:lt1>
      <a:dk2>
        <a:srgbClr val="A7A7A7"/>
      </a:dk2>
      <a:lt2>
        <a:srgbClr val="535353"/>
      </a:lt2>
      <a:accent1>
        <a:srgbClr val="AC3EC1"/>
      </a:accent1>
      <a:accent2>
        <a:srgbClr val="477BD1"/>
      </a:accent2>
      <a:accent3>
        <a:srgbClr val="46B298"/>
      </a:accent3>
      <a:accent4>
        <a:srgbClr val="90BA4C"/>
      </a:accent4>
      <a:accent5>
        <a:srgbClr val="DD9D31"/>
      </a:accent5>
      <a:accent6>
        <a:srgbClr val="E25247"/>
      </a:accent6>
      <a:hlink>
        <a:srgbClr val="0000FF"/>
      </a:hlink>
      <a:folHlink>
        <a:srgbClr val="FF00FF"/>
      </a:folHlink>
    </a:clrScheme>
    <a:fontScheme name="Office Theme">
      <a:majorFont>
        <a:latin typeface="Arial"/>
        <a:ea typeface="Arial"/>
        <a:cs typeface="Arial"/>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38100" dist="23000" dir="5400000">
              <a:srgbClr val="000000">
                <a:alpha val="35000"/>
              </a:srgbClr>
            </a:outerShdw>
          </a:effectLst>
        </a:effectStyle>
        <a:effectStyle>
          <a:effectLst>
            <a:outerShdw sx="100000" sy="100000" kx="0" ky="0" algn="b" rotWithShape="0" blurRad="38100" dist="23000" dir="5400000">
              <a:srgbClr val="000000">
                <a:alpha val="35000"/>
              </a:srgbClr>
            </a:outerShdw>
          </a:effectLst>
        </a:effectStyle>
        <a:effectStyle>
          <a:effectLst>
            <a:outerShdw sx="100000" sy="100000" kx="0" ky="0" algn="b" rotWithShape="0" blurRad="38100" dist="20000" dir="540000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miter lim="800000"/>
        </a:ln>
        <a:effectLst>
          <a:outerShdw sx="100000" sy="100000" kx="0" ky="0" algn="b" rotWithShape="0" blurRad="38100" dist="23000" dir="5400000">
            <a:srgbClr val="000000">
              <a:alpha val="35000"/>
            </a:srgbClr>
          </a:outerShdw>
        </a:effectLst>
        <a:sp3d/>
      </a:spPr>
      <a:bodyPr rot="0" spcFirstLastPara="1" vertOverflow="overflow" horzOverflow="overflow" vert="horz" wrap="square" lIns="45719" tIns="45719" rIns="45719" bIns="45719" numCol="1" spcCol="38100" rtlCol="0" anchor="ctr"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Arial"/>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miter lim="800000"/>
        </a:ln>
        <a:effectLst>
          <a:outerShdw sx="100000" sy="100000" kx="0" ky="0" algn="b" rotWithShape="0" blurRad="38100" dist="20000" dir="5400000">
            <a:srgbClr val="000000">
              <a:alpha val="38000"/>
            </a:srgbClr>
          </a:outerShdw>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Arial"/>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